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8"/>
  </p:notesMasterIdLst>
  <p:sldIdLst>
    <p:sldId id="257" r:id="rId2"/>
    <p:sldId id="271" r:id="rId3"/>
    <p:sldId id="273" r:id="rId4"/>
    <p:sldId id="277" r:id="rId5"/>
    <p:sldId id="274" r:id="rId6"/>
    <p:sldId id="264" r:id="rId7"/>
    <p:sldId id="266" r:id="rId8"/>
    <p:sldId id="269" r:id="rId9"/>
    <p:sldId id="275" r:id="rId10"/>
    <p:sldId id="261" r:id="rId11"/>
    <p:sldId id="265" r:id="rId12"/>
    <p:sldId id="268" r:id="rId13"/>
    <p:sldId id="267" r:id="rId14"/>
    <p:sldId id="270" r:id="rId15"/>
    <p:sldId id="263" r:id="rId16"/>
    <p:sldId id="258" r:id="rId17"/>
  </p:sldIdLst>
  <p:sldSz cx="12192000" cy="6858000"/>
  <p:notesSz cx="6858000" cy="12001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6DA067B9-0F5A-4C13-9C92-3DB59EE3E793}"/>
    <pc:docChg chg="modSld">
      <pc:chgData name="" userId="" providerId="" clId="Web-{6DA067B9-0F5A-4C13-9C92-3DB59EE3E793}" dt="2019-01-15T20:03:31.346" v="5"/>
      <pc:docMkLst>
        <pc:docMk/>
      </pc:docMkLst>
      <pc:sldChg chg="delSp">
        <pc:chgData name="" userId="" providerId="" clId="Web-{6DA067B9-0F5A-4C13-9C92-3DB59EE3E793}" dt="2019-01-15T20:03:31.346" v="5"/>
        <pc:sldMkLst>
          <pc:docMk/>
          <pc:sldMk cId="2889544855" sldId="257"/>
        </pc:sldMkLst>
        <pc:spChg chg="del">
          <ac:chgData name="" userId="" providerId="" clId="Web-{6DA067B9-0F5A-4C13-9C92-3DB59EE3E793}" dt="2019-01-15T20:03:31.346" v="5"/>
          <ac:spMkLst>
            <pc:docMk/>
            <pc:sldMk cId="2889544855" sldId="257"/>
            <ac:spMk id="4" creationId="{50D2265F-BBF9-5148-ACB2-A61A6F6EA133}"/>
          </ac:spMkLst>
        </pc:spChg>
      </pc:sldChg>
      <pc:sldChg chg="modSp">
        <pc:chgData name="" userId="" providerId="" clId="Web-{6DA067B9-0F5A-4C13-9C92-3DB59EE3E793}" dt="2019-01-15T20:03:22.643" v="4" actId="20577"/>
        <pc:sldMkLst>
          <pc:docMk/>
          <pc:sldMk cId="796244041" sldId="267"/>
        </pc:sldMkLst>
        <pc:spChg chg="mod">
          <ac:chgData name="" userId="" providerId="" clId="Web-{6DA067B9-0F5A-4C13-9C92-3DB59EE3E793}" dt="2019-01-15T20:03:22.643" v="4" actId="20577"/>
          <ac:spMkLst>
            <pc:docMk/>
            <pc:sldMk cId="796244041" sldId="267"/>
            <ac:spMk id="4" creationId="{87404EEA-8AD9-0144-AE19-7E537B6C6E94}"/>
          </ac:spMkLst>
        </pc:spChg>
      </pc:sldChg>
    </pc:docChg>
  </pc:docChgLst>
  <pc:docChgLst>
    <pc:chgData clId="Web-{5E9B2176-DC23-4F90-80B0-8AA2242AB59E}"/>
    <pc:docChg chg="addSld modSld">
      <pc:chgData name="" userId="" providerId="" clId="Web-{5E9B2176-DC23-4F90-80B0-8AA2242AB59E}" dt="2019-01-11T20:39:29.744" v="179" actId="1076"/>
      <pc:docMkLst>
        <pc:docMk/>
      </pc:docMkLst>
      <pc:sldChg chg="addSp delSp modSp new">
        <pc:chgData name="" userId="" providerId="" clId="Web-{5E9B2176-DC23-4F90-80B0-8AA2242AB59E}" dt="2019-01-11T20:32:10.103" v="127" actId="20577"/>
        <pc:sldMkLst>
          <pc:docMk/>
          <pc:sldMk cId="2789311740" sldId="271"/>
        </pc:sldMkLst>
        <pc:spChg chg="mod">
          <ac:chgData name="" userId="" providerId="" clId="Web-{5E9B2176-DC23-4F90-80B0-8AA2242AB59E}" dt="2019-01-11T20:29:09.556" v="64" actId="1076"/>
          <ac:spMkLst>
            <pc:docMk/>
            <pc:sldMk cId="2789311740" sldId="271"/>
            <ac:spMk id="2" creationId="{5ED6A8B6-ADF3-4F0E-8E2D-2408DAF6ED1C}"/>
          </ac:spMkLst>
        </pc:spChg>
        <pc:spChg chg="del">
          <ac:chgData name="" userId="" providerId="" clId="Web-{5E9B2176-DC23-4F90-80B0-8AA2242AB59E}" dt="2019-01-11T20:25:56.306" v="1"/>
          <ac:spMkLst>
            <pc:docMk/>
            <pc:sldMk cId="2789311740" sldId="271"/>
            <ac:spMk id="3" creationId="{19309E88-A0AD-46BD-B151-1FA1103790C4}"/>
          </ac:spMkLst>
        </pc:spChg>
        <pc:spChg chg="add mod">
          <ac:chgData name="" userId="" providerId="" clId="Web-{5E9B2176-DC23-4F90-80B0-8AA2242AB59E}" dt="2019-01-11T20:29:57.666" v="69" actId="20577"/>
          <ac:spMkLst>
            <pc:docMk/>
            <pc:sldMk cId="2789311740" sldId="271"/>
            <ac:spMk id="10" creationId="{C3C1CD5A-A8B5-462A-8D74-D72D43AE2E4B}"/>
          </ac:spMkLst>
        </pc:spChg>
        <pc:spChg chg="add mod">
          <ac:chgData name="" userId="" providerId="" clId="Web-{5E9B2176-DC23-4F90-80B0-8AA2242AB59E}" dt="2019-01-11T20:29:03.603" v="63" actId="1076"/>
          <ac:spMkLst>
            <pc:docMk/>
            <pc:sldMk cId="2789311740" sldId="271"/>
            <ac:spMk id="12" creationId="{EDE4EB3B-669A-4777-B07B-5599E8EF4140}"/>
          </ac:spMkLst>
        </pc:spChg>
        <pc:spChg chg="add mod">
          <ac:chgData name="" userId="" providerId="" clId="Web-{5E9B2176-DC23-4F90-80B0-8AA2242AB59E}" dt="2019-01-11T20:30:29.588" v="74" actId="1076"/>
          <ac:spMkLst>
            <pc:docMk/>
            <pc:sldMk cId="2789311740" sldId="271"/>
            <ac:spMk id="14" creationId="{F719B9B4-4FB5-4F23-8F58-457A859F379E}"/>
          </ac:spMkLst>
        </pc:spChg>
        <pc:spChg chg="add mod">
          <ac:chgData name="" userId="" providerId="" clId="Web-{5E9B2176-DC23-4F90-80B0-8AA2242AB59E}" dt="2019-01-11T20:31:16.681" v="87" actId="1076"/>
          <ac:spMkLst>
            <pc:docMk/>
            <pc:sldMk cId="2789311740" sldId="271"/>
            <ac:spMk id="16" creationId="{7E6EE5DA-AB09-4C6D-A8C2-40C5D2B487CA}"/>
          </ac:spMkLst>
        </pc:spChg>
        <pc:spChg chg="add mod">
          <ac:chgData name="" userId="" providerId="" clId="Web-{5E9B2176-DC23-4F90-80B0-8AA2242AB59E}" dt="2019-01-11T20:32:10.103" v="127" actId="20577"/>
          <ac:spMkLst>
            <pc:docMk/>
            <pc:sldMk cId="2789311740" sldId="271"/>
            <ac:spMk id="18" creationId="{B5CFF437-FB1E-4C2D-9C7A-2BFCFBA30535}"/>
          </ac:spMkLst>
        </pc:spChg>
        <pc:picChg chg="add mod ord">
          <ac:chgData name="" userId="" providerId="" clId="Web-{5E9B2176-DC23-4F90-80B0-8AA2242AB59E}" dt="2019-01-11T20:30:46.744" v="75" actId="1076"/>
          <ac:picMkLst>
            <pc:docMk/>
            <pc:sldMk cId="2789311740" sldId="271"/>
            <ac:picMk id="5" creationId="{F9544FF5-96D9-4001-99ED-56D2934006A4}"/>
          </ac:picMkLst>
        </pc:picChg>
        <pc:picChg chg="add del mod">
          <ac:chgData name="" userId="" providerId="" clId="Web-{5E9B2176-DC23-4F90-80B0-8AA2242AB59E}" dt="2019-01-11T20:28:02.572" v="27"/>
          <ac:picMkLst>
            <pc:docMk/>
            <pc:sldMk cId="2789311740" sldId="271"/>
            <ac:picMk id="7" creationId="{7BABC3C1-98E3-40F2-A14D-E3667EC197B0}"/>
          </ac:picMkLst>
        </pc:picChg>
      </pc:sldChg>
      <pc:sldChg chg="addSp delSp modSp new">
        <pc:chgData name="" userId="" providerId="" clId="Web-{5E9B2176-DC23-4F90-80B0-8AA2242AB59E}" dt="2019-01-11T20:33:49.853" v="175" actId="1076"/>
        <pc:sldMkLst>
          <pc:docMk/>
          <pc:sldMk cId="1501717137" sldId="272"/>
        </pc:sldMkLst>
        <pc:spChg chg="mod">
          <ac:chgData name="" userId="" providerId="" clId="Web-{5E9B2176-DC23-4F90-80B0-8AA2242AB59E}" dt="2019-01-11T20:32:42.369" v="131" actId="20577"/>
          <ac:spMkLst>
            <pc:docMk/>
            <pc:sldMk cId="1501717137" sldId="272"/>
            <ac:spMk id="2" creationId="{8CE8535E-6137-485F-9158-B54061FF2B1E}"/>
          </ac:spMkLst>
        </pc:spChg>
        <pc:spChg chg="del mod">
          <ac:chgData name="" userId="" providerId="" clId="Web-{5E9B2176-DC23-4F90-80B0-8AA2242AB59E}" dt="2019-01-11T20:33:28.525" v="163"/>
          <ac:spMkLst>
            <pc:docMk/>
            <pc:sldMk cId="1501717137" sldId="272"/>
            <ac:spMk id="3" creationId="{EC283B9B-1B5C-45C4-84AB-1EF15AB8C58F}"/>
          </ac:spMkLst>
        </pc:spChg>
        <pc:spChg chg="add mod">
          <ac:chgData name="" userId="" providerId="" clId="Web-{5E9B2176-DC23-4F90-80B0-8AA2242AB59E}" dt="2019-01-11T20:33:49.853" v="175" actId="1076"/>
          <ac:spMkLst>
            <pc:docMk/>
            <pc:sldMk cId="1501717137" sldId="272"/>
            <ac:spMk id="6" creationId="{A0071A63-DEAD-4C45-9C93-F0DEDFE94EBD}"/>
          </ac:spMkLst>
        </pc:spChg>
      </pc:sldChg>
      <pc:sldChg chg="new">
        <pc:chgData name="" userId="" providerId="" clId="Web-{5E9B2176-DC23-4F90-80B0-8AA2242AB59E}" dt="2019-01-11T20:39:09.697" v="176"/>
        <pc:sldMkLst>
          <pc:docMk/>
          <pc:sldMk cId="2236292221" sldId="273"/>
        </pc:sldMkLst>
      </pc:sldChg>
      <pc:sldChg chg="addSp modSp new">
        <pc:chgData name="" userId="" providerId="" clId="Web-{5E9B2176-DC23-4F90-80B0-8AA2242AB59E}" dt="2019-01-11T20:39:29.744" v="179" actId="1076"/>
        <pc:sldMkLst>
          <pc:docMk/>
          <pc:sldMk cId="1430262071" sldId="274"/>
        </pc:sldMkLst>
        <pc:picChg chg="add mod">
          <ac:chgData name="" userId="" providerId="" clId="Web-{5E9B2176-DC23-4F90-80B0-8AA2242AB59E}" dt="2019-01-11T20:39:29.744" v="179" actId="1076"/>
          <ac:picMkLst>
            <pc:docMk/>
            <pc:sldMk cId="1430262071" sldId="274"/>
            <ac:picMk id="3" creationId="{93197070-4719-4871-90E1-501FDA4428EC}"/>
          </ac:picMkLst>
        </pc:picChg>
      </pc:sldChg>
    </pc:docChg>
  </pc:docChgLst>
  <pc:docChgLst>
    <pc:chgData clId="Web-{86B3D91E-1C0C-4155-8B4B-7EF49CD99628}"/>
    <pc:docChg chg="delSld modSld">
      <pc:chgData name="" userId="" providerId="" clId="Web-{86B3D91E-1C0C-4155-8B4B-7EF49CD99628}" dt="2019-01-15T21:12:30.792" v="151" actId="20577"/>
      <pc:docMkLst>
        <pc:docMk/>
      </pc:docMkLst>
      <pc:sldChg chg="modSp">
        <pc:chgData name="" userId="" providerId="" clId="Web-{86B3D91E-1C0C-4155-8B4B-7EF49CD99628}" dt="2019-01-15T21:09:41.557" v="100" actId="20577"/>
        <pc:sldMkLst>
          <pc:docMk/>
          <pc:sldMk cId="1495223463" sldId="261"/>
        </pc:sldMkLst>
        <pc:spChg chg="mod">
          <ac:chgData name="" userId="" providerId="" clId="Web-{86B3D91E-1C0C-4155-8B4B-7EF49CD99628}" dt="2019-01-15T21:09:41.557" v="100" actId="20577"/>
          <ac:spMkLst>
            <pc:docMk/>
            <pc:sldMk cId="1495223463" sldId="261"/>
            <ac:spMk id="2" creationId="{A44B38FF-1614-B147-AD69-8598124823E6}"/>
          </ac:spMkLst>
        </pc:spChg>
      </pc:sldChg>
      <pc:sldChg chg="modSp">
        <pc:chgData name="" userId="" providerId="" clId="Web-{86B3D91E-1C0C-4155-8B4B-7EF49CD99628}" dt="2019-01-15T21:10:06.885" v="112" actId="20577"/>
        <pc:sldMkLst>
          <pc:docMk/>
          <pc:sldMk cId="3795861800" sldId="263"/>
        </pc:sldMkLst>
        <pc:spChg chg="mod">
          <ac:chgData name="" userId="" providerId="" clId="Web-{86B3D91E-1C0C-4155-8B4B-7EF49CD99628}" dt="2019-01-15T21:10:06.885" v="112" actId="20577"/>
          <ac:spMkLst>
            <pc:docMk/>
            <pc:sldMk cId="3795861800" sldId="263"/>
            <ac:spMk id="2" creationId="{2399C0E8-A184-4B4F-A086-0883A4FADAF0}"/>
          </ac:spMkLst>
        </pc:spChg>
      </pc:sldChg>
      <pc:sldChg chg="modSp">
        <pc:chgData name="" userId="" providerId="" clId="Web-{86B3D91E-1C0C-4155-8B4B-7EF49CD99628}" dt="2019-01-15T21:09:20.057" v="86" actId="20577"/>
        <pc:sldMkLst>
          <pc:docMk/>
          <pc:sldMk cId="272954917" sldId="264"/>
        </pc:sldMkLst>
        <pc:spChg chg="mod">
          <ac:chgData name="" userId="" providerId="" clId="Web-{86B3D91E-1C0C-4155-8B4B-7EF49CD99628}" dt="2019-01-15T21:09:20.057" v="86" actId="20577"/>
          <ac:spMkLst>
            <pc:docMk/>
            <pc:sldMk cId="272954917" sldId="264"/>
            <ac:spMk id="2" creationId="{A44B38FF-1614-B147-AD69-8598124823E6}"/>
          </ac:spMkLst>
        </pc:spChg>
      </pc:sldChg>
      <pc:sldChg chg="modSp">
        <pc:chgData name="" userId="" providerId="" clId="Web-{86B3D91E-1C0C-4155-8B4B-7EF49CD99628}" dt="2019-01-15T21:09:44.369" v="102" actId="20577"/>
        <pc:sldMkLst>
          <pc:docMk/>
          <pc:sldMk cId="364775818" sldId="265"/>
        </pc:sldMkLst>
        <pc:spChg chg="mod">
          <ac:chgData name="" userId="" providerId="" clId="Web-{86B3D91E-1C0C-4155-8B4B-7EF49CD99628}" dt="2019-01-15T21:09:44.369" v="102" actId="20577"/>
          <ac:spMkLst>
            <pc:docMk/>
            <pc:sldMk cId="364775818" sldId="265"/>
            <ac:spMk id="2" creationId="{A44B38FF-1614-B147-AD69-8598124823E6}"/>
          </ac:spMkLst>
        </pc:spChg>
      </pc:sldChg>
      <pc:sldChg chg="modSp">
        <pc:chgData name="" userId="" providerId="" clId="Web-{86B3D91E-1C0C-4155-8B4B-7EF49CD99628}" dt="2019-01-15T21:09:30.854" v="89" actId="20577"/>
        <pc:sldMkLst>
          <pc:docMk/>
          <pc:sldMk cId="2472032539" sldId="266"/>
        </pc:sldMkLst>
        <pc:spChg chg="mod">
          <ac:chgData name="" userId="" providerId="" clId="Web-{86B3D91E-1C0C-4155-8B4B-7EF49CD99628}" dt="2019-01-15T21:09:30.854" v="89" actId="20577"/>
          <ac:spMkLst>
            <pc:docMk/>
            <pc:sldMk cId="2472032539" sldId="266"/>
            <ac:spMk id="2" creationId="{A44B38FF-1614-B147-AD69-8598124823E6}"/>
          </ac:spMkLst>
        </pc:spChg>
        <pc:spChg chg="mod">
          <ac:chgData name="" userId="" providerId="" clId="Web-{86B3D91E-1C0C-4155-8B4B-7EF49CD99628}" dt="2019-01-15T21:05:08.821" v="84" actId="20577"/>
          <ac:spMkLst>
            <pc:docMk/>
            <pc:sldMk cId="2472032539" sldId="266"/>
            <ac:spMk id="4" creationId="{87404EEA-8AD9-0144-AE19-7E537B6C6E94}"/>
          </ac:spMkLst>
        </pc:spChg>
      </pc:sldChg>
      <pc:sldChg chg="modSp">
        <pc:chgData name="" userId="" providerId="" clId="Web-{86B3D91E-1C0C-4155-8B4B-7EF49CD99628}" dt="2019-01-15T21:12:30.792" v="151" actId="20577"/>
        <pc:sldMkLst>
          <pc:docMk/>
          <pc:sldMk cId="796244041" sldId="267"/>
        </pc:sldMkLst>
        <pc:spChg chg="mod">
          <ac:chgData name="" userId="" providerId="" clId="Web-{86B3D91E-1C0C-4155-8B4B-7EF49CD99628}" dt="2019-01-15T21:09:55.401" v="108" actId="20577"/>
          <ac:spMkLst>
            <pc:docMk/>
            <pc:sldMk cId="796244041" sldId="267"/>
            <ac:spMk id="2" creationId="{A44B38FF-1614-B147-AD69-8598124823E6}"/>
          </ac:spMkLst>
        </pc:spChg>
        <pc:spChg chg="mod">
          <ac:chgData name="" userId="" providerId="" clId="Web-{86B3D91E-1C0C-4155-8B4B-7EF49CD99628}" dt="2019-01-15T21:12:30.792" v="151" actId="20577"/>
          <ac:spMkLst>
            <pc:docMk/>
            <pc:sldMk cId="796244041" sldId="267"/>
            <ac:spMk id="4" creationId="{87404EEA-8AD9-0144-AE19-7E537B6C6E94}"/>
          </ac:spMkLst>
        </pc:spChg>
      </pc:sldChg>
      <pc:sldChg chg="modSp">
        <pc:chgData name="" userId="" providerId="" clId="Web-{86B3D91E-1C0C-4155-8B4B-7EF49CD99628}" dt="2019-01-15T21:09:52.463" v="105" actId="20577"/>
        <pc:sldMkLst>
          <pc:docMk/>
          <pc:sldMk cId="1549747821" sldId="268"/>
        </pc:sldMkLst>
        <pc:spChg chg="mod">
          <ac:chgData name="" userId="" providerId="" clId="Web-{86B3D91E-1C0C-4155-8B4B-7EF49CD99628}" dt="2019-01-15T21:09:52.463" v="105" actId="20577"/>
          <ac:spMkLst>
            <pc:docMk/>
            <pc:sldMk cId="1549747821" sldId="268"/>
            <ac:spMk id="2" creationId="{A44B38FF-1614-B147-AD69-8598124823E6}"/>
          </ac:spMkLst>
        </pc:spChg>
      </pc:sldChg>
      <pc:sldChg chg="modSp">
        <pc:chgData name="" userId="" providerId="" clId="Web-{86B3D91E-1C0C-4155-8B4B-7EF49CD99628}" dt="2019-01-15T21:09:34.369" v="93" actId="20577"/>
        <pc:sldMkLst>
          <pc:docMk/>
          <pc:sldMk cId="1607433977" sldId="269"/>
        </pc:sldMkLst>
        <pc:spChg chg="mod">
          <ac:chgData name="" userId="" providerId="" clId="Web-{86B3D91E-1C0C-4155-8B4B-7EF49CD99628}" dt="2019-01-15T21:09:34.369" v="93" actId="20577"/>
          <ac:spMkLst>
            <pc:docMk/>
            <pc:sldMk cId="1607433977" sldId="269"/>
            <ac:spMk id="2" creationId="{A44B38FF-1614-B147-AD69-8598124823E6}"/>
          </ac:spMkLst>
        </pc:spChg>
      </pc:sldChg>
      <pc:sldChg chg="modSp">
        <pc:chgData name="" userId="" providerId="" clId="Web-{86B3D91E-1C0C-4155-8B4B-7EF49CD99628}" dt="2019-01-15T21:10:03.369" v="111" actId="20577"/>
        <pc:sldMkLst>
          <pc:docMk/>
          <pc:sldMk cId="4226694830" sldId="270"/>
        </pc:sldMkLst>
        <pc:spChg chg="mod">
          <ac:chgData name="" userId="" providerId="" clId="Web-{86B3D91E-1C0C-4155-8B4B-7EF49CD99628}" dt="2019-01-15T21:10:03.369" v="111" actId="20577"/>
          <ac:spMkLst>
            <pc:docMk/>
            <pc:sldMk cId="4226694830" sldId="270"/>
            <ac:spMk id="2" creationId="{2399C0E8-A184-4B4F-A086-0883A4FADAF0}"/>
          </ac:spMkLst>
        </pc:spChg>
      </pc:sldChg>
      <pc:sldChg chg="modSp">
        <pc:chgData name="" userId="" providerId="" clId="Web-{86B3D91E-1C0C-4155-8B4B-7EF49CD99628}" dt="2019-01-15T21:09:37.182" v="96" actId="20577"/>
        <pc:sldMkLst>
          <pc:docMk/>
          <pc:sldMk cId="1999632317" sldId="275"/>
        </pc:sldMkLst>
        <pc:spChg chg="mod">
          <ac:chgData name="" userId="" providerId="" clId="Web-{86B3D91E-1C0C-4155-8B4B-7EF49CD99628}" dt="2019-01-15T21:09:37.182" v="96" actId="20577"/>
          <ac:spMkLst>
            <pc:docMk/>
            <pc:sldMk cId="1999632317" sldId="275"/>
            <ac:spMk id="2" creationId="{A44B38FF-1614-B147-AD69-8598124823E6}"/>
          </ac:spMkLst>
        </pc:spChg>
      </pc:sldChg>
      <pc:sldChg chg="del">
        <pc:chgData name="" userId="" providerId="" clId="Web-{86B3D91E-1C0C-4155-8B4B-7EF49CD99628}" dt="2019-01-15T21:05:51.181" v="85"/>
        <pc:sldMkLst>
          <pc:docMk/>
          <pc:sldMk cId="2747163867" sldId="277"/>
        </pc:sldMkLst>
      </pc:sldChg>
    </pc:docChg>
  </pc:docChgLst>
  <pc:docChgLst>
    <pc:chgData clId="Web-{E9141B5D-38F1-48D6-A1C2-63C4D32DF5D0}"/>
    <pc:docChg chg="addSld delSld modSld">
      <pc:chgData name="" userId="" providerId="" clId="Web-{E9141B5D-38F1-48D6-A1C2-63C4D32DF5D0}" dt="2019-01-16T04:31:15.800" v="548" actId="20577"/>
      <pc:docMkLst>
        <pc:docMk/>
      </pc:docMkLst>
      <pc:sldChg chg="addSp delSp modSp modNotes">
        <pc:chgData name="" userId="" providerId="" clId="Web-{E9141B5D-38F1-48D6-A1C2-63C4D32DF5D0}" dt="2019-01-16T04:27:06.903" v="496"/>
        <pc:sldMkLst>
          <pc:docMk/>
          <pc:sldMk cId="2236292221" sldId="273"/>
        </pc:sldMkLst>
        <pc:spChg chg="mod">
          <ac:chgData name="" userId="" providerId="" clId="Web-{E9141B5D-38F1-48D6-A1C2-63C4D32DF5D0}" dt="2019-01-16T04:00:47.222" v="89" actId="1076"/>
          <ac:spMkLst>
            <pc:docMk/>
            <pc:sldMk cId="2236292221" sldId="273"/>
            <ac:spMk id="4" creationId="{3BC71BF4-68A7-4F0D-A932-612C7B1D9DDD}"/>
          </ac:spMkLst>
        </pc:spChg>
        <pc:spChg chg="mod">
          <ac:chgData name="" userId="" providerId="" clId="Web-{E9141B5D-38F1-48D6-A1C2-63C4D32DF5D0}" dt="2019-01-16T04:08:36.277" v="289" actId="20577"/>
          <ac:spMkLst>
            <pc:docMk/>
            <pc:sldMk cId="2236292221" sldId="273"/>
            <ac:spMk id="6" creationId="{871F80C4-ECCF-49CC-B4E7-A5AAAD4DEA04}"/>
          </ac:spMkLst>
        </pc:spChg>
        <pc:spChg chg="add del mod">
          <ac:chgData name="" userId="" providerId="" clId="Web-{E9141B5D-38F1-48D6-A1C2-63C4D32DF5D0}" dt="2019-01-16T03:58:38.159" v="28"/>
          <ac:spMkLst>
            <pc:docMk/>
            <pc:sldMk cId="2236292221" sldId="273"/>
            <ac:spMk id="11" creationId="{157CCF2F-6BE5-4CD6-AEEC-580552C4BBE9}"/>
          </ac:spMkLst>
        </pc:spChg>
        <pc:spChg chg="add mod">
          <ac:chgData name="" userId="" providerId="" clId="Web-{E9141B5D-38F1-48D6-A1C2-63C4D32DF5D0}" dt="2019-01-16T04:00:35.254" v="88" actId="1076"/>
          <ac:spMkLst>
            <pc:docMk/>
            <pc:sldMk cId="2236292221" sldId="273"/>
            <ac:spMk id="14" creationId="{CF59F5E8-3D5A-4171-BCAF-5C3146A1FCBD}"/>
          </ac:spMkLst>
        </pc:spChg>
        <pc:picChg chg="add mod">
          <ac:chgData name="" userId="" providerId="" clId="Web-{E9141B5D-38F1-48D6-A1C2-63C4D32DF5D0}" dt="2019-01-16T03:59:32.191" v="42" actId="1076"/>
          <ac:picMkLst>
            <pc:docMk/>
            <pc:sldMk cId="2236292221" sldId="273"/>
            <ac:picMk id="3" creationId="{D98DB5A4-19E3-48B8-BAEA-19FAECAAA679}"/>
          </ac:picMkLst>
        </pc:picChg>
        <pc:picChg chg="add mod">
          <ac:chgData name="" userId="" providerId="" clId="Web-{E9141B5D-38F1-48D6-A1C2-63C4D32DF5D0}" dt="2019-01-16T03:59:28.784" v="41" actId="1076"/>
          <ac:picMkLst>
            <pc:docMk/>
            <pc:sldMk cId="2236292221" sldId="273"/>
            <ac:picMk id="8" creationId="{65C08D35-8852-46CB-B5F7-3A58350D8EB9}"/>
          </ac:picMkLst>
        </pc:picChg>
        <pc:picChg chg="add del mod">
          <ac:chgData name="" userId="" providerId="" clId="Web-{E9141B5D-38F1-48D6-A1C2-63C4D32DF5D0}" dt="2019-01-16T03:57:21.486" v="25"/>
          <ac:picMkLst>
            <pc:docMk/>
            <pc:sldMk cId="2236292221" sldId="273"/>
            <ac:picMk id="9" creationId="{0DF6CC82-BAB5-4A9C-AD83-D716FE105C77}"/>
          </ac:picMkLst>
        </pc:picChg>
        <pc:picChg chg="add mod">
          <ac:chgData name="" userId="" providerId="" clId="Web-{E9141B5D-38F1-48D6-A1C2-63C4D32DF5D0}" dt="2019-01-16T03:59:38.816" v="45" actId="1076"/>
          <ac:picMkLst>
            <pc:docMk/>
            <pc:sldMk cId="2236292221" sldId="273"/>
            <ac:picMk id="12" creationId="{E86A41CF-2B8B-42F1-B134-DE0331DF3A13}"/>
          </ac:picMkLst>
        </pc:picChg>
      </pc:sldChg>
      <pc:sldChg chg="modSp modNotes">
        <pc:chgData name="" userId="" providerId="" clId="Web-{E9141B5D-38F1-48D6-A1C2-63C4D32DF5D0}" dt="2019-01-16T04:31:15.800" v="548" actId="20577"/>
        <pc:sldMkLst>
          <pc:docMk/>
          <pc:sldMk cId="1430262071" sldId="274"/>
        </pc:sldMkLst>
        <pc:spChg chg="mod">
          <ac:chgData name="" userId="" providerId="" clId="Web-{E9141B5D-38F1-48D6-A1C2-63C4D32DF5D0}" dt="2019-01-16T04:29:02.612" v="536" actId="20577"/>
          <ac:spMkLst>
            <pc:docMk/>
            <pc:sldMk cId="1430262071" sldId="274"/>
            <ac:spMk id="5" creationId="{7A1B2EF7-D45B-4678-857F-88A4400019E1}"/>
          </ac:spMkLst>
        </pc:spChg>
        <pc:spChg chg="mod">
          <ac:chgData name="" userId="" providerId="" clId="Web-{E9141B5D-38F1-48D6-A1C2-63C4D32DF5D0}" dt="2019-01-16T04:31:15.800" v="548" actId="20577"/>
          <ac:spMkLst>
            <pc:docMk/>
            <pc:sldMk cId="1430262071" sldId="274"/>
            <ac:spMk id="9" creationId="{85460C99-5FEC-4039-9299-60314DEA1656}"/>
          </ac:spMkLst>
        </pc:spChg>
        <pc:picChg chg="mod">
          <ac:chgData name="" userId="" providerId="" clId="Web-{E9141B5D-38F1-48D6-A1C2-63C4D32DF5D0}" dt="2019-01-16T04:25:37.481" v="475" actId="1076"/>
          <ac:picMkLst>
            <pc:docMk/>
            <pc:sldMk cId="1430262071" sldId="274"/>
            <ac:picMk id="3" creationId="{93197070-4719-4871-90E1-501FDA4428EC}"/>
          </ac:picMkLst>
        </pc:picChg>
      </pc:sldChg>
      <pc:sldChg chg="del">
        <pc:chgData name="" userId="" providerId="" clId="Web-{E9141B5D-38F1-48D6-A1C2-63C4D32DF5D0}" dt="2019-01-16T04:12:34.033" v="413"/>
        <pc:sldMkLst>
          <pc:docMk/>
          <pc:sldMk cId="1205240820" sldId="276"/>
        </pc:sldMkLst>
      </pc:sldChg>
      <pc:sldChg chg="addSp delSp modSp add replId modNotes">
        <pc:chgData name="" userId="" providerId="" clId="Web-{E9141B5D-38F1-48D6-A1C2-63C4D32DF5D0}" dt="2019-01-16T04:24:45.231" v="473" actId="1076"/>
        <pc:sldMkLst>
          <pc:docMk/>
          <pc:sldMk cId="3973823929" sldId="277"/>
        </pc:sldMkLst>
        <pc:spChg chg="mod">
          <ac:chgData name="" userId="" providerId="" clId="Web-{E9141B5D-38F1-48D6-A1C2-63C4D32DF5D0}" dt="2019-01-16T04:12:24.392" v="411" actId="20577"/>
          <ac:spMkLst>
            <pc:docMk/>
            <pc:sldMk cId="3973823929" sldId="277"/>
            <ac:spMk id="6" creationId="{871F80C4-ECCF-49CC-B4E7-A5AAAD4DEA04}"/>
          </ac:spMkLst>
        </pc:spChg>
        <pc:spChg chg="mod">
          <ac:chgData name="" userId="" providerId="" clId="Web-{E9141B5D-38F1-48D6-A1C2-63C4D32DF5D0}" dt="2019-01-16T04:24:45.231" v="473" actId="1076"/>
          <ac:spMkLst>
            <pc:docMk/>
            <pc:sldMk cId="3973823929" sldId="277"/>
            <ac:spMk id="14" creationId="{CF59F5E8-3D5A-4171-BCAF-5C3146A1FCBD}"/>
          </ac:spMkLst>
        </pc:spChg>
        <pc:picChg chg="del">
          <ac:chgData name="" userId="" providerId="" clId="Web-{E9141B5D-38F1-48D6-A1C2-63C4D32DF5D0}" dt="2019-01-16T04:12:43.627" v="414"/>
          <ac:picMkLst>
            <pc:docMk/>
            <pc:sldMk cId="3973823929" sldId="277"/>
            <ac:picMk id="3" creationId="{D98DB5A4-19E3-48B8-BAEA-19FAECAAA679}"/>
          </ac:picMkLst>
        </pc:picChg>
        <pc:picChg chg="add mod">
          <ac:chgData name="" userId="" providerId="" clId="Web-{E9141B5D-38F1-48D6-A1C2-63C4D32DF5D0}" dt="2019-01-16T04:24:31.137" v="471" actId="1076"/>
          <ac:picMkLst>
            <pc:docMk/>
            <pc:sldMk cId="3973823929" sldId="277"/>
            <ac:picMk id="5" creationId="{3631CA7F-2889-4361-A722-7040A9AB7449}"/>
          </ac:picMkLst>
        </pc:picChg>
        <pc:picChg chg="mod">
          <ac:chgData name="" userId="" providerId="" clId="Web-{E9141B5D-38F1-48D6-A1C2-63C4D32DF5D0}" dt="2019-01-16T04:24:23.762" v="468" actId="1076"/>
          <ac:picMkLst>
            <pc:docMk/>
            <pc:sldMk cId="3973823929" sldId="277"/>
            <ac:picMk id="8" creationId="{65C08D35-8852-46CB-B5F7-3A58350D8EB9}"/>
          </ac:picMkLst>
        </pc:picChg>
        <pc:picChg chg="add del mod">
          <ac:chgData name="" userId="" providerId="" clId="Web-{E9141B5D-38F1-48D6-A1C2-63C4D32DF5D0}" dt="2019-01-16T04:16:12.816" v="440"/>
          <ac:picMkLst>
            <pc:docMk/>
            <pc:sldMk cId="3973823929" sldId="277"/>
            <ac:picMk id="9" creationId="{20ADA8D7-85DA-4123-9A50-AD8DE6EFB5A3}"/>
          </ac:picMkLst>
        </pc:picChg>
        <pc:picChg chg="add mod ord">
          <ac:chgData name="" userId="" providerId="" clId="Web-{E9141B5D-38F1-48D6-A1C2-63C4D32DF5D0}" dt="2019-01-16T04:24:29.246" v="470" actId="1076"/>
          <ac:picMkLst>
            <pc:docMk/>
            <pc:sldMk cId="3973823929" sldId="277"/>
            <ac:picMk id="11" creationId="{A39B7654-0CA3-4617-A077-8FD5A36005D4}"/>
          </ac:picMkLst>
        </pc:picChg>
        <pc:picChg chg="mod">
          <ac:chgData name="" userId="" providerId="" clId="Web-{E9141B5D-38F1-48D6-A1C2-63C4D32DF5D0}" dt="2019-01-16T04:24:26.278" v="469" actId="1076"/>
          <ac:picMkLst>
            <pc:docMk/>
            <pc:sldMk cId="3973823929" sldId="277"/>
            <ac:picMk id="12" creationId="{E86A41CF-2B8B-42F1-B134-DE0331DF3A13}"/>
          </ac:picMkLst>
        </pc:picChg>
      </pc:sldChg>
    </pc:docChg>
  </pc:docChgLst>
  <pc:docChgLst>
    <pc:chgData clId="Web-{44769181-976E-421D-A60B-90F66E6B1150}"/>
    <pc:docChg chg="modSld">
      <pc:chgData name="" userId="" providerId="" clId="Web-{44769181-976E-421D-A60B-90F66E6B1150}" dt="2019-01-11T21:50:49.889" v="607"/>
      <pc:docMkLst>
        <pc:docMk/>
      </pc:docMkLst>
      <pc:sldChg chg="modNotes">
        <pc:chgData name="" userId="" providerId="" clId="Web-{44769181-976E-421D-A60B-90F66E6B1150}" dt="2019-01-11T21:50:49.889" v="607"/>
        <pc:sldMkLst>
          <pc:docMk/>
          <pc:sldMk cId="3054701172" sldId="260"/>
        </pc:sldMkLst>
      </pc:sldChg>
      <pc:sldChg chg="modSp modNotes">
        <pc:chgData name="" userId="" providerId="" clId="Web-{44769181-976E-421D-A60B-90F66E6B1150}" dt="2019-01-11T21:43:41.138" v="596" actId="20577"/>
        <pc:sldMkLst>
          <pc:docMk/>
          <pc:sldMk cId="272954917" sldId="264"/>
        </pc:sldMkLst>
        <pc:spChg chg="mod">
          <ac:chgData name="" userId="" providerId="" clId="Web-{44769181-976E-421D-A60B-90F66E6B1150}" dt="2019-01-11T21:43:41.138" v="596" actId="20577"/>
          <ac:spMkLst>
            <pc:docMk/>
            <pc:sldMk cId="272954917" sldId="264"/>
            <ac:spMk id="4" creationId="{87404EEA-8AD9-0144-AE19-7E537B6C6E94}"/>
          </ac:spMkLst>
        </pc:spChg>
      </pc:sldChg>
      <pc:sldChg chg="modNotes">
        <pc:chgData name="" userId="" providerId="" clId="Web-{44769181-976E-421D-A60B-90F66E6B1150}" dt="2019-01-11T21:25:44.795" v="497"/>
        <pc:sldMkLst>
          <pc:docMk/>
          <pc:sldMk cId="364775818" sldId="265"/>
        </pc:sldMkLst>
      </pc:sldChg>
      <pc:sldChg chg="modSp modNotes">
        <pc:chgData name="" userId="" providerId="" clId="Web-{44769181-976E-421D-A60B-90F66E6B1150}" dt="2019-01-11T21:19:13.623" v="424"/>
        <pc:sldMkLst>
          <pc:docMk/>
          <pc:sldMk cId="2472032539" sldId="266"/>
        </pc:sldMkLst>
        <pc:spChg chg="mod">
          <ac:chgData name="" userId="" providerId="" clId="Web-{44769181-976E-421D-A60B-90F66E6B1150}" dt="2019-01-11T21:12:02.169" v="318" actId="20577"/>
          <ac:spMkLst>
            <pc:docMk/>
            <pc:sldMk cId="2472032539" sldId="266"/>
            <ac:spMk id="4" creationId="{87404EEA-8AD9-0144-AE19-7E537B6C6E94}"/>
          </ac:spMkLst>
        </pc:spChg>
      </pc:sldChg>
      <pc:sldChg chg="modNotes">
        <pc:chgData name="" userId="" providerId="" clId="Web-{44769181-976E-421D-A60B-90F66E6B1150}" dt="2019-01-11T21:28:37.780" v="510"/>
        <pc:sldMkLst>
          <pc:docMk/>
          <pc:sldMk cId="796244041" sldId="267"/>
        </pc:sldMkLst>
      </pc:sldChg>
      <pc:sldChg chg="modNotes">
        <pc:chgData name="" userId="" providerId="" clId="Web-{44769181-976E-421D-A60B-90F66E6B1150}" dt="2019-01-11T21:21:35.170" v="452"/>
        <pc:sldMkLst>
          <pc:docMk/>
          <pc:sldMk cId="1607433977" sldId="269"/>
        </pc:sldMkLst>
      </pc:sldChg>
      <pc:sldChg chg="addSp delSp modSp modNotes">
        <pc:chgData name="" userId="" providerId="" clId="Web-{44769181-976E-421D-A60B-90F66E6B1150}" dt="2019-01-11T21:06:57.870" v="199" actId="20577"/>
        <pc:sldMkLst>
          <pc:docMk/>
          <pc:sldMk cId="2236292221" sldId="273"/>
        </pc:sldMkLst>
        <pc:spChg chg="add mod">
          <ac:chgData name="" userId="" providerId="" clId="Web-{44769181-976E-421D-A60B-90F66E6B1150}" dt="2019-01-11T20:54:32.213" v="6" actId="1076"/>
          <ac:spMkLst>
            <pc:docMk/>
            <pc:sldMk cId="2236292221" sldId="273"/>
            <ac:spMk id="4" creationId="{3BC71BF4-68A7-4F0D-A932-612C7B1D9DDD}"/>
          </ac:spMkLst>
        </pc:spChg>
        <pc:spChg chg="add mod">
          <ac:chgData name="" userId="" providerId="" clId="Web-{44769181-976E-421D-A60B-90F66E6B1150}" dt="2019-01-11T21:06:57.870" v="199" actId="20577"/>
          <ac:spMkLst>
            <pc:docMk/>
            <pc:sldMk cId="2236292221" sldId="273"/>
            <ac:spMk id="6" creationId="{871F80C4-ECCF-49CC-B4E7-A5AAAD4DEA04}"/>
          </ac:spMkLst>
        </pc:spChg>
        <pc:spChg chg="add del">
          <ac:chgData name="" userId="" providerId="" clId="Web-{44769181-976E-421D-A60B-90F66E6B1150}" dt="2019-01-11T20:56:48.245" v="33"/>
          <ac:spMkLst>
            <pc:docMk/>
            <pc:sldMk cId="2236292221" sldId="273"/>
            <ac:spMk id="8" creationId="{CB5A4D28-DE9F-4248-B082-E891F160C64E}"/>
          </ac:spMkLst>
        </pc:spChg>
        <pc:spChg chg="add del">
          <ac:chgData name="" userId="" providerId="" clId="Web-{44769181-976E-421D-A60B-90F66E6B1150}" dt="2019-01-11T20:57:07.432" v="35"/>
          <ac:spMkLst>
            <pc:docMk/>
            <pc:sldMk cId="2236292221" sldId="273"/>
            <ac:spMk id="9" creationId="{B7AF362C-C8AD-4241-AD00-C5F3C7513950}"/>
          </ac:spMkLst>
        </pc:spChg>
      </pc:sldChg>
      <pc:sldChg chg="modNotes">
        <pc:chgData name="" userId="" providerId="" clId="Web-{44769181-976E-421D-A60B-90F66E6B1150}" dt="2019-01-11T21:12:15.404" v="320"/>
        <pc:sldMkLst>
          <pc:docMk/>
          <pc:sldMk cId="1430262071" sldId="274"/>
        </pc:sldMkLst>
      </pc:sldChg>
    </pc:docChg>
  </pc:docChgLst>
  <pc:docChgLst>
    <pc:chgData clId="Web-{23F8755D-0017-4A23-A4F2-684858EC9410}"/>
    <pc:docChg chg="addSld delSld modSld">
      <pc:chgData name="" userId="" providerId="" clId="Web-{23F8755D-0017-4A23-A4F2-684858EC9410}" dt="2019-01-15T19:56:50.453" v="1246"/>
      <pc:docMkLst>
        <pc:docMk/>
      </pc:docMkLst>
      <pc:sldChg chg="del">
        <pc:chgData name="" userId="" providerId="" clId="Web-{23F8755D-0017-4A23-A4F2-684858EC9410}" dt="2019-01-15T19:16:06.302" v="400"/>
        <pc:sldMkLst>
          <pc:docMk/>
          <pc:sldMk cId="3054701172" sldId="260"/>
        </pc:sldMkLst>
      </pc:sldChg>
      <pc:sldChg chg="modSp">
        <pc:chgData name="" userId="" providerId="" clId="Web-{23F8755D-0017-4A23-A4F2-684858EC9410}" dt="2019-01-15T19:16:18.177" v="401" actId="1076"/>
        <pc:sldMkLst>
          <pc:docMk/>
          <pc:sldMk cId="272954917" sldId="264"/>
        </pc:sldMkLst>
        <pc:spChg chg="mod">
          <ac:chgData name="" userId="" providerId="" clId="Web-{23F8755D-0017-4A23-A4F2-684858EC9410}" dt="2019-01-15T19:16:18.177" v="401" actId="1076"/>
          <ac:spMkLst>
            <pc:docMk/>
            <pc:sldMk cId="272954917" sldId="264"/>
            <ac:spMk id="4" creationId="{87404EEA-8AD9-0144-AE19-7E537B6C6E94}"/>
          </ac:spMkLst>
        </pc:spChg>
      </pc:sldChg>
      <pc:sldChg chg="modSp">
        <pc:chgData name="" userId="" providerId="" clId="Web-{23F8755D-0017-4A23-A4F2-684858EC9410}" dt="2019-01-15T19:49:58.248" v="1146" actId="20577"/>
        <pc:sldMkLst>
          <pc:docMk/>
          <pc:sldMk cId="364775818" sldId="265"/>
        </pc:sldMkLst>
        <pc:spChg chg="mod">
          <ac:chgData name="" userId="" providerId="" clId="Web-{23F8755D-0017-4A23-A4F2-684858EC9410}" dt="2019-01-15T19:49:58.248" v="1146" actId="20577"/>
          <ac:spMkLst>
            <pc:docMk/>
            <pc:sldMk cId="364775818" sldId="265"/>
            <ac:spMk id="4" creationId="{87404EEA-8AD9-0144-AE19-7E537B6C6E94}"/>
          </ac:spMkLst>
        </pc:spChg>
      </pc:sldChg>
      <pc:sldChg chg="modSp">
        <pc:chgData name="" userId="" providerId="" clId="Web-{23F8755D-0017-4A23-A4F2-684858EC9410}" dt="2019-01-15T19:54:52.390" v="1245" actId="1076"/>
        <pc:sldMkLst>
          <pc:docMk/>
          <pc:sldMk cId="2472032539" sldId="266"/>
        </pc:sldMkLst>
        <pc:spChg chg="mod">
          <ac:chgData name="" userId="" providerId="" clId="Web-{23F8755D-0017-4A23-A4F2-684858EC9410}" dt="2019-01-15T19:54:52.390" v="1245" actId="1076"/>
          <ac:spMkLst>
            <pc:docMk/>
            <pc:sldMk cId="2472032539" sldId="266"/>
            <ac:spMk id="4" creationId="{87404EEA-8AD9-0144-AE19-7E537B6C6E94}"/>
          </ac:spMkLst>
        </pc:spChg>
      </pc:sldChg>
      <pc:sldChg chg="addSp delSp modSp">
        <pc:chgData name="" userId="" providerId="" clId="Web-{23F8755D-0017-4A23-A4F2-684858EC9410}" dt="2019-01-15T19:49:40.592" v="1142" actId="1076"/>
        <pc:sldMkLst>
          <pc:docMk/>
          <pc:sldMk cId="1549747821" sldId="268"/>
        </pc:sldMkLst>
        <pc:spChg chg="mod">
          <ac:chgData name="" userId="" providerId="" clId="Web-{23F8755D-0017-4A23-A4F2-684858EC9410}" dt="2019-01-15T19:47:01.294" v="1110" actId="1076"/>
          <ac:spMkLst>
            <pc:docMk/>
            <pc:sldMk cId="1549747821" sldId="268"/>
            <ac:spMk id="26" creationId="{F9736958-11AA-614C-8023-81995FB9516B}"/>
          </ac:spMkLst>
        </pc:spChg>
        <pc:picChg chg="mod">
          <ac:chgData name="" userId="" providerId="" clId="Web-{23F8755D-0017-4A23-A4F2-684858EC9410}" dt="2019-01-15T19:49:40.592" v="1142" actId="1076"/>
          <ac:picMkLst>
            <pc:docMk/>
            <pc:sldMk cId="1549747821" sldId="268"/>
            <ac:picMk id="20" creationId="{4A5D6F8D-B7E4-E541-9B75-617762EA96EF}"/>
          </ac:picMkLst>
        </pc:picChg>
        <pc:cxnChg chg="add del mod">
          <ac:chgData name="" userId="" providerId="" clId="Web-{23F8755D-0017-4A23-A4F2-684858EC9410}" dt="2019-01-15T19:49:35.139" v="1140"/>
          <ac:cxnSpMkLst>
            <pc:docMk/>
            <pc:sldMk cId="1549747821" sldId="268"/>
            <ac:cxnSpMk id="18" creationId="{4EF466E9-D10B-4FED-A1B4-5A56CEA9B403}"/>
          </ac:cxnSpMkLst>
        </pc:cxnChg>
        <pc:cxnChg chg="mod">
          <ac:chgData name="" userId="" providerId="" clId="Web-{23F8755D-0017-4A23-A4F2-684858EC9410}" dt="2019-01-15T19:49:21.295" v="1135" actId="1076"/>
          <ac:cxnSpMkLst>
            <pc:docMk/>
            <pc:sldMk cId="1549747821" sldId="268"/>
            <ac:cxnSpMk id="19" creationId="{77347242-89BF-2547-8282-09492FC697F8}"/>
          </ac:cxnSpMkLst>
        </pc:cxnChg>
      </pc:sldChg>
      <pc:sldChg chg="del">
        <pc:chgData name="" userId="" providerId="" clId="Web-{23F8755D-0017-4A23-A4F2-684858EC9410}" dt="2019-01-15T19:56:50.453" v="1246"/>
        <pc:sldMkLst>
          <pc:docMk/>
          <pc:sldMk cId="1501717137" sldId="272"/>
        </pc:sldMkLst>
      </pc:sldChg>
      <pc:sldChg chg="modSp">
        <pc:chgData name="" userId="" providerId="" clId="Web-{23F8755D-0017-4A23-A4F2-684858EC9410}" dt="2019-01-15T19:07:08.597" v="141" actId="20577"/>
        <pc:sldMkLst>
          <pc:docMk/>
          <pc:sldMk cId="2236292221" sldId="273"/>
        </pc:sldMkLst>
        <pc:spChg chg="mod">
          <ac:chgData name="" userId="" providerId="" clId="Web-{23F8755D-0017-4A23-A4F2-684858EC9410}" dt="2019-01-15T19:07:08.597" v="141" actId="20577"/>
          <ac:spMkLst>
            <pc:docMk/>
            <pc:sldMk cId="2236292221" sldId="273"/>
            <ac:spMk id="6" creationId="{871F80C4-ECCF-49CC-B4E7-A5AAAD4DEA04}"/>
          </ac:spMkLst>
        </pc:spChg>
      </pc:sldChg>
      <pc:sldChg chg="addSp delSp modSp">
        <pc:chgData name="" userId="" providerId="" clId="Web-{23F8755D-0017-4A23-A4F2-684858EC9410}" dt="2019-01-15T19:16:26.787" v="405" actId="20577"/>
        <pc:sldMkLst>
          <pc:docMk/>
          <pc:sldMk cId="1430262071" sldId="274"/>
        </pc:sldMkLst>
        <pc:spChg chg="add mod">
          <ac:chgData name="" userId="" providerId="" clId="Web-{23F8755D-0017-4A23-A4F2-684858EC9410}" dt="2019-01-15T19:12:28.239" v="283" actId="20577"/>
          <ac:spMkLst>
            <pc:docMk/>
            <pc:sldMk cId="1430262071" sldId="274"/>
            <ac:spMk id="5" creationId="{7A1B2EF7-D45B-4678-857F-88A4400019E1}"/>
          </ac:spMkLst>
        </pc:spChg>
        <pc:spChg chg="add del">
          <ac:chgData name="" userId="" providerId="" clId="Web-{23F8755D-0017-4A23-A4F2-684858EC9410}" dt="2019-01-15T19:12:40.426" v="286"/>
          <ac:spMkLst>
            <pc:docMk/>
            <pc:sldMk cId="1430262071" sldId="274"/>
            <ac:spMk id="7" creationId="{39359630-C901-4219-8387-670E3A394BC9}"/>
          </ac:spMkLst>
        </pc:spChg>
        <pc:spChg chg="add mod">
          <ac:chgData name="" userId="" providerId="" clId="Web-{23F8755D-0017-4A23-A4F2-684858EC9410}" dt="2019-01-15T19:16:26.787" v="405" actId="20577"/>
          <ac:spMkLst>
            <pc:docMk/>
            <pc:sldMk cId="1430262071" sldId="274"/>
            <ac:spMk id="9" creationId="{85460C99-5FEC-4039-9299-60314DEA1656}"/>
          </ac:spMkLst>
        </pc:spChg>
        <pc:picChg chg="mod">
          <ac:chgData name="" userId="" providerId="" clId="Web-{23F8755D-0017-4A23-A4F2-684858EC9410}" dt="2019-01-15T19:15:29.115" v="396" actId="1076"/>
          <ac:picMkLst>
            <pc:docMk/>
            <pc:sldMk cId="1430262071" sldId="274"/>
            <ac:picMk id="3" creationId="{93197070-4719-4871-90E1-501FDA4428EC}"/>
          </ac:picMkLst>
        </pc:picChg>
      </pc:sldChg>
      <pc:sldChg chg="modSp add replId">
        <pc:chgData name="" userId="" providerId="" clId="Web-{23F8755D-0017-4A23-A4F2-684858EC9410}" dt="2019-01-15T19:15:44.474" v="399" actId="1076"/>
        <pc:sldMkLst>
          <pc:docMk/>
          <pc:sldMk cId="1205240820" sldId="276"/>
        </pc:sldMkLst>
        <pc:spChg chg="mod">
          <ac:chgData name="" userId="" providerId="" clId="Web-{23F8755D-0017-4A23-A4F2-684858EC9410}" dt="2019-01-15T19:12:21.286" v="281" actId="1076"/>
          <ac:spMkLst>
            <pc:docMk/>
            <pc:sldMk cId="1205240820" sldId="276"/>
            <ac:spMk id="4" creationId="{3BC71BF4-68A7-4F0D-A932-612C7B1D9DDD}"/>
          </ac:spMkLst>
        </pc:spChg>
        <pc:spChg chg="mod">
          <ac:chgData name="" userId="" providerId="" clId="Web-{23F8755D-0017-4A23-A4F2-684858EC9410}" dt="2019-01-15T19:15:44.474" v="399" actId="1076"/>
          <ac:spMkLst>
            <pc:docMk/>
            <pc:sldMk cId="1205240820" sldId="276"/>
            <ac:spMk id="6" creationId="{871F80C4-ECCF-49CC-B4E7-A5AAAD4DEA04}"/>
          </ac:spMkLst>
        </pc:spChg>
      </pc:sldChg>
      <pc:sldChg chg="modSp add replId">
        <pc:chgData name="" userId="" providerId="" clId="Web-{23F8755D-0017-4A23-A4F2-684858EC9410}" dt="2019-01-15T19:30:59.087" v="727" actId="20577"/>
        <pc:sldMkLst>
          <pc:docMk/>
          <pc:sldMk cId="2747163867" sldId="277"/>
        </pc:sldMkLst>
        <pc:spChg chg="mod">
          <ac:chgData name="" userId="" providerId="" clId="Web-{23F8755D-0017-4A23-A4F2-684858EC9410}" dt="2019-01-15T19:30:59.087" v="727" actId="20577"/>
          <ac:spMkLst>
            <pc:docMk/>
            <pc:sldMk cId="2747163867" sldId="277"/>
            <ac:spMk id="2" creationId="{A44B38FF-1614-B147-AD69-8598124823E6}"/>
          </ac:spMkLst>
        </pc:spChg>
      </pc:sldChg>
      <pc:sldChg chg="modSp add replId">
        <pc:chgData name="" userId="" providerId="" clId="Web-{23F8755D-0017-4A23-A4F2-684858EC9410}" dt="2019-01-15T19:32:57.932" v="733" actId="20577"/>
        <pc:sldMkLst>
          <pc:docMk/>
          <pc:sldMk cId="2414910068" sldId="278"/>
        </pc:sldMkLst>
        <pc:spChg chg="mod">
          <ac:chgData name="" userId="" providerId="" clId="Web-{23F8755D-0017-4A23-A4F2-684858EC9410}" dt="2019-01-15T19:32:57.932" v="733" actId="20577"/>
          <ac:spMkLst>
            <pc:docMk/>
            <pc:sldMk cId="2414910068" sldId="278"/>
            <ac:spMk id="2" creationId="{A44B38FF-1614-B147-AD69-8598124823E6}"/>
          </ac:spMkLst>
        </pc:spChg>
      </pc:sldChg>
      <pc:sldChg chg="add del replId">
        <pc:chgData name="" userId="" providerId="" clId="Web-{23F8755D-0017-4A23-A4F2-684858EC9410}" dt="2019-01-15T19:28:40.509" v="658"/>
        <pc:sldMkLst>
          <pc:docMk/>
          <pc:sldMk cId="2956639053" sldId="278"/>
        </pc:sldMkLst>
      </pc:sldChg>
    </pc:docChg>
  </pc:docChgLst>
  <pc:docChgLst>
    <pc:chgData clId="Web-{10E6F0A1-D861-4D9E-AE39-3E2B77A3E10E}"/>
    <pc:docChg chg="delSld">
      <pc:chgData name="" userId="" providerId="" clId="Web-{10E6F0A1-D861-4D9E-AE39-3E2B77A3E10E}" dt="2019-01-15T21:08:42.775" v="0"/>
      <pc:docMkLst>
        <pc:docMk/>
      </pc:docMkLst>
      <pc:sldChg chg="del">
        <pc:chgData name="" userId="" providerId="" clId="Web-{10E6F0A1-D861-4D9E-AE39-3E2B77A3E10E}" dt="2019-01-15T21:08:42.775" v="0"/>
        <pc:sldMkLst>
          <pc:docMk/>
          <pc:sldMk cId="2414910068" sldId="278"/>
        </pc:sldMkLst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EBC46B-0DB1-C749-96E1-68B47D45FA31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60FCB-883A-8245-9AFE-C9A02EE67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69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n-US" dirty="0"/>
              <a:t> As-is Scenario: </a:t>
            </a:r>
          </a:p>
          <a:p>
            <a:pPr marL="342900" indent="-342900">
              <a:spcBef>
                <a:spcPct val="0"/>
              </a:spcBef>
              <a:buFont typeface="Arial,Sans-Serif"/>
              <a:buChar char="•"/>
            </a:pPr>
            <a:r>
              <a:rPr lang="en-US" dirty="0"/>
              <a:t>Alice reaches out to her team's product architects and asks them to provide solution usage statistics</a:t>
            </a:r>
            <a:endParaRPr lang="en-US" dirty="0">
              <a:cs typeface="Calibri" panose="020F0502020204030204"/>
            </a:endParaRPr>
          </a:p>
          <a:p>
            <a:pPr marL="342900" indent="-342900">
              <a:spcBef>
                <a:spcPct val="0"/>
              </a:spcBef>
              <a:buFont typeface="Arial,Sans-Serif"/>
              <a:buChar char="•"/>
            </a:pPr>
            <a:r>
              <a:rPr lang="en-US" dirty="0"/>
              <a:t>The architects sift through available data (PMRs, APARs, RFEs </a:t>
            </a:r>
            <a:r>
              <a:rPr lang="en-US" dirty="0" err="1"/>
              <a:t>etc</a:t>
            </a:r>
            <a:r>
              <a:rPr lang="en-US" dirty="0"/>
              <a:t>) manually to determine solution usage </a:t>
            </a:r>
            <a:endParaRPr lang="en-US" dirty="0">
              <a:cs typeface="Calibri" panose="020F0502020204030204"/>
            </a:endParaRPr>
          </a:p>
          <a:p>
            <a:pPr marL="342900" indent="-342900">
              <a:spcBef>
                <a:spcPct val="0"/>
              </a:spcBef>
              <a:buFont typeface="Arial,Sans-Serif"/>
              <a:buChar char="•"/>
            </a:pPr>
            <a:r>
              <a:rPr lang="en-US" dirty="0"/>
              <a:t>Several weeks later, Alice receives the solution usage statistics in a raw data format </a:t>
            </a:r>
            <a:endParaRPr lang="en-US" dirty="0">
              <a:cs typeface="Calibri"/>
            </a:endParaRPr>
          </a:p>
          <a:p>
            <a:pPr marL="342900" indent="-342900">
              <a:spcBef>
                <a:spcPct val="0"/>
              </a:spcBef>
              <a:buFont typeface="Arial,Sans-Serif"/>
              <a:buChar char="•"/>
            </a:pPr>
            <a:r>
              <a:rPr lang="en-US" dirty="0"/>
              <a:t>Alice converts the raw data into meaningful visual representations to present to executives</a:t>
            </a:r>
            <a:endParaRPr lang="en-US" dirty="0">
              <a:cs typeface="Calibri"/>
            </a:endParaRPr>
          </a:p>
          <a:p>
            <a:pPr marL="342900" indent="-342900">
              <a:spcBef>
                <a:spcPct val="0"/>
              </a:spcBef>
              <a:buFont typeface="Arial,Sans-Serif"/>
              <a:buChar char="•"/>
            </a:pPr>
            <a:endParaRPr lang="en-US" dirty="0">
              <a:ea typeface="+mn-lt"/>
              <a:cs typeface="+mn-lt"/>
            </a:endParaRPr>
          </a:p>
          <a:p>
            <a:pPr>
              <a:spcBef>
                <a:spcPct val="0"/>
              </a:spcBef>
            </a:pPr>
            <a:r>
              <a:rPr lang="en-US" dirty="0">
                <a:cs typeface="Calibri"/>
              </a:rPr>
              <a:t>In the words of </a:t>
            </a:r>
            <a:r>
              <a:rPr lang="en-US" dirty="0" err="1">
                <a:cs typeface="Calibri"/>
              </a:rPr>
              <a:t>Ceci</a:t>
            </a:r>
            <a:r>
              <a:rPr lang="en-US" dirty="0">
                <a:cs typeface="Calibri"/>
              </a:rPr>
              <a:t>: </a:t>
            </a:r>
          </a:p>
          <a:p>
            <a:pPr>
              <a:buFont typeface="Arial"/>
              <a:buChar char="•"/>
            </a:pPr>
            <a:r>
              <a:rPr lang="en-US" dirty="0"/>
              <a:t>As-is </a:t>
            </a:r>
            <a:br>
              <a:rPr lang="en-US" dirty="0">
                <a:cs typeface="Calibri"/>
              </a:rPr>
            </a:br>
            <a:r>
              <a:rPr lang="en-US" dirty="0"/>
              <a:t>1. go to architects </a:t>
            </a:r>
          </a:p>
          <a:p>
            <a:pPr>
              <a:buFont typeface="Arial"/>
              <a:buChar char="•"/>
            </a:pPr>
            <a:r>
              <a:rPr lang="en-US" dirty="0"/>
              <a:t>2. architects go to level 2 (or do it themselves) </a:t>
            </a:r>
          </a:p>
          <a:p>
            <a:pPr>
              <a:buFont typeface="Arial"/>
              <a:buChar char="•"/>
            </a:pPr>
            <a:r>
              <a:rPr lang="en-US" dirty="0"/>
              <a:t>3. architects/L2 mine the data (PMR data)  -&gt; determine what is being used </a:t>
            </a:r>
          </a:p>
          <a:p>
            <a:pPr>
              <a:buFont typeface="Arial"/>
              <a:buChar char="•"/>
            </a:pPr>
            <a:r>
              <a:rPr lang="en-US" dirty="0"/>
              <a:t>3a. Lots of manual work -&gt; no standardization </a:t>
            </a:r>
          </a:p>
          <a:p>
            <a:pPr>
              <a:buFont typeface="Arial"/>
              <a:buChar char="•"/>
            </a:pPr>
            <a:r>
              <a:rPr lang="en-US" dirty="0"/>
              <a:t>3b. Very time consuming </a:t>
            </a:r>
          </a:p>
          <a:p>
            <a:pPr>
              <a:buFont typeface="Arial"/>
              <a:buChar char="•"/>
            </a:pPr>
            <a:r>
              <a:rPr lang="en-US" dirty="0"/>
              <a:t>4. Since L2 is </a:t>
            </a:r>
            <a:r>
              <a:rPr lang="en-US" dirty="0" err="1"/>
              <a:t>usaully</a:t>
            </a:r>
            <a:r>
              <a:rPr lang="en-US" dirty="0"/>
              <a:t> busy helping customers, </a:t>
            </a:r>
            <a:r>
              <a:rPr lang="en-US" dirty="0" err="1"/>
              <a:t>archs</a:t>
            </a:r>
            <a:r>
              <a:rPr lang="en-US" dirty="0"/>
              <a:t> end up doing it a lot </a:t>
            </a:r>
          </a:p>
          <a:p>
            <a:pPr>
              <a:buFont typeface="Arial"/>
              <a:buChar char="•"/>
            </a:pPr>
            <a:r>
              <a:rPr lang="en-US" dirty="0"/>
              <a:t>5. given back to OM in "raw data" form </a:t>
            </a:r>
          </a:p>
          <a:p>
            <a:pPr>
              <a:buFont typeface="Arial"/>
              <a:buChar char="•"/>
            </a:pPr>
            <a:r>
              <a:rPr lang="en-US" dirty="0"/>
              <a:t>6. OM has to figure out how to present this information </a:t>
            </a:r>
            <a:br>
              <a:rPr lang="en-US" dirty="0">
                <a:cs typeface="Calibri"/>
              </a:rPr>
            </a:b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05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37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53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74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>
                <a:cs typeface="Calibri"/>
              </a:rPr>
            </a:br>
            <a:endParaRPr lang="en-US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82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Ikaika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add number of clicks to second one </a:t>
            </a:r>
          </a:p>
          <a:p>
            <a:r>
              <a:rPr lang="en-US" dirty="0">
                <a:cs typeface="Calibri"/>
              </a:rPr>
              <a:t>Make second one more measurable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With little to no effort --&gt; a couple clicks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Who: Alice </a:t>
            </a:r>
          </a:p>
          <a:p>
            <a:r>
              <a:rPr lang="en-US" dirty="0">
                <a:cs typeface="Calibri"/>
              </a:rPr>
              <a:t>What: the charts </a:t>
            </a:r>
          </a:p>
          <a:p>
            <a:r>
              <a:rPr lang="en-US" dirty="0">
                <a:cs typeface="Calibri"/>
              </a:rPr>
              <a:t>Wow: in just a few clicks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remove team funding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Focus on "on her own" -&gt; wow, she doesn't need to reach out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72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Ikaika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Potential business impact: </a:t>
            </a:r>
          </a:p>
          <a:p>
            <a:r>
              <a:rPr lang="en-US" dirty="0">
                <a:cs typeface="Calibri"/>
              </a:rPr>
              <a:t>- vehicle for management to quickly identify the information </a:t>
            </a:r>
          </a:p>
          <a:p>
            <a:r>
              <a:rPr lang="en-US" dirty="0">
                <a:cs typeface="Calibri"/>
              </a:rPr>
              <a:t>- right now, PMRs only -&gt; could be expanded to RFEs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- PMRs are one piece of information that help management identify the how quickly customers are adopting solutions </a:t>
            </a:r>
          </a:p>
          <a:p>
            <a:r>
              <a:rPr lang="en-US" dirty="0">
                <a:ea typeface="+mn-lt"/>
                <a:cs typeface="+mn-lt"/>
              </a:rPr>
              <a:t>- expanded to look at trends in client solution adoption </a:t>
            </a:r>
          </a:p>
          <a:p>
            <a:r>
              <a:rPr lang="en-US" dirty="0">
                <a:ea typeface="+mn-lt"/>
                <a:cs typeface="+mn-lt"/>
              </a:rPr>
              <a:t>- people are interested in this 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54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Peter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part of process: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- presented a playback to an OM -&gt; got good feedback </a:t>
            </a:r>
          </a:p>
          <a:p>
            <a:r>
              <a:rPr lang="en-US" dirty="0">
                <a:cs typeface="Calibri"/>
              </a:rPr>
              <a:t>- several different iterations of product (VBA -&gt; python -&gt; web)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-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68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Peter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part of process: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- presented a playback to an OM -&gt; got good feedback </a:t>
            </a:r>
          </a:p>
          <a:p>
            <a:r>
              <a:rPr lang="en-US" dirty="0">
                <a:cs typeface="Calibri"/>
              </a:rPr>
              <a:t>- several different iterations of product (VBA -&gt; python -&gt; web)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-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60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Chen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* add details about prod, test, </a:t>
            </a:r>
            <a:r>
              <a:rPr lang="en-US" dirty="0" err="1">
                <a:cs typeface="Calibri"/>
              </a:rPr>
              <a:t>poc</a:t>
            </a:r>
            <a:r>
              <a:rPr lang="en-US" dirty="0">
                <a:cs typeface="Calibri"/>
              </a:rPr>
              <a:t> tags 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prod:: </a:t>
            </a:r>
          </a:p>
          <a:p>
            <a:r>
              <a:rPr lang="en-US" dirty="0">
                <a:cs typeface="Calibri"/>
              </a:rPr>
              <a:t>Test:: </a:t>
            </a:r>
          </a:p>
          <a:p>
            <a:r>
              <a:rPr lang="en-US" dirty="0" err="1">
                <a:cs typeface="Calibri"/>
              </a:rPr>
              <a:t>Poc</a:t>
            </a:r>
            <a:r>
              <a:rPr lang="en-US" dirty="0">
                <a:cs typeface="Calibri"/>
              </a:rPr>
              <a:t>:: </a:t>
            </a:r>
            <a:br>
              <a:rPr lang="en-US" dirty="0">
                <a:cs typeface="Calibri"/>
              </a:rPr>
            </a:b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L2 -&gt; knows the tagging convention and tags PMRs </a:t>
            </a:r>
            <a:r>
              <a:rPr lang="en-US" dirty="0" err="1">
                <a:cs typeface="Calibri"/>
              </a:rPr>
              <a:t>approrpiately</a:t>
            </a:r>
            <a:r>
              <a:rPr lang="en-US" dirty="0">
                <a:cs typeface="Calibri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60FCB-883A-8245-9AFE-C9A02EE67B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10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2E973-DE0F-E741-B030-B29654A1B68D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46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66003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89207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4512552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09935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19694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56263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FA2D2-80F4-CE4C-B112-6858284A1135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396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05C0-F229-B547-B203-E417134C536B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7286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  <a:endParaRPr lang="en-US" dirty="0"/>
          </a:p>
        </p:txBody>
      </p:sp>
      <p:pic>
        <p:nvPicPr>
          <p:cNvPr id="6" name="Picture 5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54497"/>
            <a:ext cx="695452" cy="28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463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928" y="3078270"/>
            <a:ext cx="1730144" cy="70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10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1CAE4-4E9F-D348-8F1D-BFFCC9970159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85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D7918-0E77-7040-B501-AE293A77F45B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F6BA6-57AA-6B49-B570-78D932DA4FF0}" type="datetime1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61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9D130-5C8C-CB41-A68D-A99A7E1595DB}" type="datetime1">
              <a:rPr lang="en-US" smtClean="0"/>
              <a:t>1/15/2019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2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3634C-997A-8644-9553-06E106C1CA4C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71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A0B91-104E-1846-BFD1-5E1CC50C5B76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87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AF32B-1E7F-3649-923D-696E303E96AE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267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6F3C-0409-3E4A-B829-F1BA25570277}" type="datetime1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19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70F7D71-5B41-D34B-B8FF-FB4D1089FB08}" type="datetime1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06328-2D95-3343-A51F-3D6517D73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3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5A18-EF11-1345-A15F-33B4BB677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6392" y="716902"/>
            <a:ext cx="8825658" cy="332958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Mining for Client Solution Adoption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E9BBBD-7E6F-6F4D-B68D-D84F7EAA1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476307"/>
            <a:ext cx="8673427" cy="75254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Chen Zhao, </a:t>
            </a:r>
            <a:r>
              <a:rPr lang="en-US" dirty="0" err="1">
                <a:solidFill>
                  <a:schemeClr val="tx1"/>
                </a:solidFill>
              </a:rPr>
              <a:t>Ikaika</a:t>
            </a:r>
            <a:r>
              <a:rPr lang="en-US" dirty="0">
                <a:solidFill>
                  <a:schemeClr val="tx1"/>
                </a:solidFill>
              </a:rPr>
              <a:t> Bostwick, Peter Quach, Sam </a:t>
            </a:r>
            <a:r>
              <a:rPr lang="en-US" dirty="0" err="1">
                <a:solidFill>
                  <a:schemeClr val="tx1"/>
                </a:solidFill>
              </a:rPr>
              <a:t>Wareing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3FE18F-29A0-3143-91C3-4430B377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613" y="6858000"/>
            <a:ext cx="6394163" cy="158751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7CA1B0-E444-494E-A1C4-7FFB0725E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1399" y="1246517"/>
            <a:ext cx="1584209" cy="152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4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Epic and User Story Map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838200" y="1519238"/>
            <a:ext cx="11049000" cy="462186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As a user friendly application, I want to analyze tagged PMR data to determine features used by Z/OS customers.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to pull relevant data from problem management reports (PMR).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to determine which features are in production, proof of concept, and test.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to determine which features are being used most by customers.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to determine which features a specific customer is using.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to visually represent the data analysis of tagged PMRs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this Web User Interface to have features for multi-select for tags and customers as well as predetermined selections for graphs.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As an offering manager, I want a variety of visuals and selections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495223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/>
          </a:bodyPr>
          <a:lstStyle/>
          <a:p>
            <a:r>
              <a:rPr lang="en-US" b="1" dirty="0"/>
              <a:t>Design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742950" y="1404938"/>
            <a:ext cx="11049000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Clr>
                <a:srgbClr val="000000"/>
              </a:buClr>
              <a:buFont typeface="Arial"/>
              <a:buChar char="•"/>
            </a:pPr>
            <a:r>
              <a:rPr lang="en-US" sz="1850" b="1" kern="0" dirty="0">
                <a:latin typeface="IBM Plex Sans"/>
              </a:rPr>
              <a:t>The Thing: </a:t>
            </a:r>
            <a:r>
              <a:rPr lang="en-US" sz="1850" kern="0" dirty="0">
                <a:latin typeface="IBM Plex Sans"/>
              </a:rPr>
              <a:t>Simple web app to process RTC data in order to visualize client adoption of z/OS solutions </a:t>
            </a:r>
            <a:br>
              <a:rPr lang="en-US" sz="1850" kern="0" dirty="0">
                <a:latin typeface="IBM Plex Sans"/>
              </a:rPr>
            </a:br>
            <a:br>
              <a:rPr lang="en-US" sz="1850" kern="0" dirty="0">
                <a:latin typeface="IBM Plex Sans"/>
              </a:rPr>
            </a:br>
            <a:endParaRPr lang="en-US" sz="1850" kern="0" dirty="0"/>
          </a:p>
          <a:p>
            <a:pPr marL="342900" indent="-34290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b="1" kern="0" dirty="0">
                <a:latin typeface="IBM Plex Sans"/>
              </a:rPr>
              <a:t>The Data: </a:t>
            </a:r>
            <a:r>
              <a:rPr lang="en-US" sz="1850" kern="0" dirty="0">
                <a:latin typeface="IBM Plex Sans"/>
              </a:rPr>
              <a:t> Uploaded or queried data from Ration Team Concert work items (PMRs, RFEs, </a:t>
            </a:r>
            <a:r>
              <a:rPr lang="en-US" sz="1850" kern="0" dirty="0" err="1">
                <a:latin typeface="IBM Plex Sans"/>
              </a:rPr>
              <a:t>etc</a:t>
            </a:r>
            <a:r>
              <a:rPr lang="en-US" sz="1850" kern="0" dirty="0">
                <a:latin typeface="IBM Plex Sans"/>
              </a:rPr>
              <a:t>) </a:t>
            </a:r>
            <a:br>
              <a:rPr lang="en-US" sz="1850" kern="0" dirty="0">
                <a:latin typeface="IBM Plex Sans"/>
              </a:rPr>
            </a:br>
            <a:r>
              <a:rPr lang="en-US" sz="1600" kern="0" dirty="0">
                <a:solidFill>
                  <a:schemeClr val="bg1">
                    <a:lumMod val="50000"/>
                  </a:schemeClr>
                </a:solidFill>
                <a:latin typeface="IBM Plex Sans"/>
              </a:rPr>
              <a:t>(prototype expects pre-tagged data, i.e. with tags such as prod:: test:: or </a:t>
            </a:r>
            <a:r>
              <a:rPr lang="en-US" sz="1600" kern="0" dirty="0" err="1">
                <a:solidFill>
                  <a:schemeClr val="bg1">
                    <a:lumMod val="50000"/>
                  </a:schemeClr>
                </a:solidFill>
                <a:latin typeface="IBM Plex Sans"/>
              </a:rPr>
              <a:t>poc</a:t>
            </a:r>
            <a:r>
              <a:rPr lang="en-US" sz="1600" kern="0" dirty="0">
                <a:solidFill>
                  <a:schemeClr val="bg1">
                    <a:lumMod val="50000"/>
                  </a:schemeClr>
                </a:solidFill>
                <a:latin typeface="IBM Plex Sans"/>
              </a:rPr>
              <a:t>:: to identify stage of deployment) </a:t>
            </a:r>
            <a:br>
              <a:rPr lang="en-US" sz="1600" kern="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sz="1600" kern="0" dirty="0">
                <a:solidFill>
                  <a:schemeClr val="bg1">
                    <a:lumMod val="50000"/>
                  </a:schemeClr>
                </a:solidFill>
              </a:rPr>
            </a:br>
            <a:endParaRPr lang="en-US" sz="1850" kern="0"/>
          </a:p>
          <a:p>
            <a:pPr marL="342900" indent="-342900">
              <a:buFont typeface="Arial"/>
              <a:buChar char="•"/>
            </a:pPr>
            <a:r>
              <a:rPr lang="en-US" sz="1850" b="1" kern="0" dirty="0">
                <a:latin typeface="IBM Plex Sans"/>
              </a:rPr>
              <a:t>The Process: </a:t>
            </a:r>
            <a:r>
              <a:rPr lang="en-US" sz="1850" kern="0" dirty="0">
                <a:latin typeface="IBM Plex Sans"/>
              </a:rPr>
              <a:t>Extract statistics about client solution adoption and visualize them using Python libraries. </a:t>
            </a:r>
            <a:br>
              <a:rPr lang="en-US" sz="1850" kern="0" dirty="0">
                <a:latin typeface="IBM Plex Sans"/>
              </a:rPr>
            </a:br>
            <a:br>
              <a:rPr lang="en-US" sz="1850" kern="0" dirty="0"/>
            </a:br>
            <a:endParaRPr lang="en-US" sz="1850" kern="0"/>
          </a:p>
          <a:p>
            <a:pPr marL="342900" indent="-342900">
              <a:buClr>
                <a:srgbClr val="000000"/>
              </a:buClr>
              <a:buFont typeface="Arial"/>
              <a:buChar char="•"/>
            </a:pPr>
            <a:r>
              <a:rPr lang="en-US" sz="1850" b="1" kern="0" dirty="0">
                <a:latin typeface="IBM Plex Sans"/>
              </a:rPr>
              <a:t>The Interface: </a:t>
            </a:r>
            <a:r>
              <a:rPr lang="en-US" sz="1850" kern="0" dirty="0">
                <a:latin typeface="IBM Plex Sans"/>
              </a:rPr>
              <a:t>A web app developed using the Django Python web frame work hosted on IBM Cloud. </a:t>
            </a:r>
            <a:br>
              <a:rPr lang="en-US" sz="1850" kern="0" dirty="0"/>
            </a:br>
            <a:br>
              <a:rPr lang="en-US" sz="1850" kern="0" dirty="0"/>
            </a:br>
            <a:endParaRPr lang="en-US" sz="1850" kern="0" dirty="0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850" kern="0" dirty="0"/>
          </a:p>
          <a:p>
            <a:pPr>
              <a:buClr>
                <a:srgbClr val="000000"/>
              </a:buClr>
            </a:pPr>
            <a:endParaRPr lang="en-US" sz="1850" kern="0" dirty="0"/>
          </a:p>
        </p:txBody>
      </p:sp>
    </p:spTree>
    <p:extLst>
      <p:ext uri="{BB962C8B-B14F-4D97-AF65-F5344CB8AC3E}">
        <p14:creationId xmlns:p14="http://schemas.microsoft.com/office/powerpoint/2010/main" val="364775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/>
          </a:bodyPr>
          <a:lstStyle/>
          <a:p>
            <a:r>
              <a:rPr lang="en-US" b="1" dirty="0"/>
              <a:t>Architecture Diagram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5F9F11-5514-6E42-9CA7-8C920E823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261" y="3326021"/>
            <a:ext cx="682415" cy="682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E872E8-3D81-464D-BABE-453706387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146" y="3326021"/>
            <a:ext cx="682416" cy="6824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D2138EA-0068-C447-8FC3-1D88FD22822C}"/>
              </a:ext>
            </a:extLst>
          </p:cNvPr>
          <p:cNvSpPr txBox="1"/>
          <p:nvPr/>
        </p:nvSpPr>
        <p:spPr>
          <a:xfrm>
            <a:off x="1357104" y="4008436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65B638-92E4-434E-A03E-B54DD7730A5E}"/>
              </a:ext>
            </a:extLst>
          </p:cNvPr>
          <p:cNvSpPr txBox="1"/>
          <p:nvPr/>
        </p:nvSpPr>
        <p:spPr>
          <a:xfrm>
            <a:off x="2981241" y="4024649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GUI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5CF2CC-D155-4044-8A31-172F0212570C}"/>
              </a:ext>
            </a:extLst>
          </p:cNvPr>
          <p:cNvCxnSpPr/>
          <p:nvPr/>
        </p:nvCxnSpPr>
        <p:spPr>
          <a:xfrm>
            <a:off x="3804356" y="3667228"/>
            <a:ext cx="20432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ECC1D09-1548-9344-8A10-8C376EB12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3432" y="3320699"/>
            <a:ext cx="870061" cy="8700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F4C0BAD-C59B-C945-A3AD-8F0F7FC20CDE}"/>
              </a:ext>
            </a:extLst>
          </p:cNvPr>
          <p:cNvSpPr txBox="1"/>
          <p:nvPr/>
        </p:nvSpPr>
        <p:spPr>
          <a:xfrm>
            <a:off x="5720360" y="407146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Backend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7347242-89BF-2547-8282-09492FC697F8}"/>
              </a:ext>
            </a:extLst>
          </p:cNvPr>
          <p:cNvCxnSpPr/>
          <p:nvPr/>
        </p:nvCxnSpPr>
        <p:spPr>
          <a:xfrm rot="5400000">
            <a:off x="5583714" y="4075036"/>
            <a:ext cx="365760" cy="109728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4A5D6F8D-B7E4-E541-9B75-617762EA9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6979" y="4892162"/>
            <a:ext cx="1246453" cy="365754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A9BE5A-A45E-BB40-B708-A563A685E3A8}"/>
              </a:ext>
            </a:extLst>
          </p:cNvPr>
          <p:cNvCxnSpPr/>
          <p:nvPr/>
        </p:nvCxnSpPr>
        <p:spPr>
          <a:xfrm>
            <a:off x="2156178" y="3667228"/>
            <a:ext cx="6096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CD89AA2D-6A29-C54E-B030-5707BD05D3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9378" y="3294697"/>
            <a:ext cx="745062" cy="745062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F589E1-DD81-6C46-8919-10FD37163DDE}"/>
              </a:ext>
            </a:extLst>
          </p:cNvPr>
          <p:cNvCxnSpPr/>
          <p:nvPr/>
        </p:nvCxnSpPr>
        <p:spPr>
          <a:xfrm>
            <a:off x="6753493" y="3683824"/>
            <a:ext cx="91309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9736958-11AA-614C-8023-81995FB9516B}"/>
              </a:ext>
            </a:extLst>
          </p:cNvPr>
          <p:cNvSpPr txBox="1"/>
          <p:nvPr/>
        </p:nvSpPr>
        <p:spPr>
          <a:xfrm>
            <a:off x="7603015" y="4192112"/>
            <a:ext cx="1330814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dirty="0"/>
              <a:t>IBM Cloud</a:t>
            </a:r>
          </a:p>
        </p:txBody>
      </p:sp>
    </p:spTree>
    <p:extLst>
      <p:ext uri="{BB962C8B-B14F-4D97-AF65-F5344CB8AC3E}">
        <p14:creationId xmlns:p14="http://schemas.microsoft.com/office/powerpoint/2010/main" val="154974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/>
          </a:bodyPr>
          <a:lstStyle/>
          <a:p>
            <a:r>
              <a:rPr lang="en-US" b="1" dirty="0"/>
              <a:t>Proof of Concept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1049000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Using IBM Bluemix as the host of the web application</a:t>
            </a:r>
          </a:p>
          <a:p>
            <a:endParaRPr lang="en-U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Combine the User Interface with our backend python</a:t>
            </a:r>
          </a:p>
          <a:p>
            <a:endParaRPr lang="en-U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Able to upload local data or pull data via RTC</a:t>
            </a:r>
          </a:p>
          <a:p>
            <a:endParaRPr lang="en-U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Mine data and display on graphs with as low as 4 clicks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0" dirty="0"/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3166D09-8AF6-4133-B5C0-5DBCEE042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257" y="1624817"/>
            <a:ext cx="2743200" cy="1228025"/>
          </a:xfrm>
          <a:prstGeom prst="rect">
            <a:avLst/>
          </a:prstGeom>
        </p:spPr>
      </p:pic>
      <p:pic>
        <p:nvPicPr>
          <p:cNvPr id="9" name="Picture 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57C48902-97CE-402A-B57B-2C7130D3D3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257" y="3146218"/>
            <a:ext cx="2743200" cy="227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44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C0E8-A184-4B4F-A086-0883A4FA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r>
              <a:rPr lang="en-US" sz="4800" b="1" dirty="0"/>
              <a:t>Live Demo</a:t>
            </a:r>
            <a:br>
              <a:rPr lang="en-US" sz="4800" b="1" dirty="0"/>
            </a:br>
            <a:br>
              <a:rPr lang="en-US" sz="4800" b="1" dirty="0"/>
            </a:br>
            <a:r>
              <a:rPr lang="en-US" sz="1600" dirty="0">
                <a:hlinkClick r:id="rId2" invalidUrl="http://"/>
              </a:rPr>
              <a:t>https://pmrminer.mybluemix.net/home</a:t>
            </a:r>
            <a:br>
              <a:rPr lang="en-US" sz="1600" dirty="0">
                <a:hlinkClick r:id="rId3" invalidUrl="http://"/>
              </a:rPr>
            </a:br>
            <a:endParaRPr lang="en-US" sz="4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30F34-4ABA-9340-93F8-E36340C3867E}"/>
              </a:ext>
            </a:extLst>
          </p:cNvPr>
          <p:cNvSpPr txBox="1">
            <a:spLocks/>
          </p:cNvSpPr>
          <p:nvPr/>
        </p:nvSpPr>
        <p:spPr>
          <a:xfrm>
            <a:off x="200021" y="6438340"/>
            <a:ext cx="7739062" cy="4571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4226694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C0E8-A184-4B4F-A086-0883A4FA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r>
              <a:rPr lang="en-US" sz="4800" b="1" dirty="0"/>
              <a:t>Questions?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30F34-4ABA-9340-93F8-E36340C3867E}"/>
              </a:ext>
            </a:extLst>
          </p:cNvPr>
          <p:cNvSpPr txBox="1">
            <a:spLocks/>
          </p:cNvSpPr>
          <p:nvPr/>
        </p:nvSpPr>
        <p:spPr>
          <a:xfrm>
            <a:off x="200021" y="6438340"/>
            <a:ext cx="7739062" cy="4571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3795861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BABAFC9-4465-734D-9165-889DB20055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75338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6A8B6-ADF3-4F0E-8E2D-2408DAF6E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377" y="2132229"/>
            <a:ext cx="1639582" cy="897714"/>
          </a:xfrm>
        </p:spPr>
        <p:txBody>
          <a:bodyPr/>
          <a:lstStyle/>
          <a:p>
            <a:pPr algn="ctr"/>
            <a:r>
              <a:rPr lang="en-US" sz="2000" dirty="0"/>
              <a:t>Researches Product Trends</a:t>
            </a:r>
            <a:endParaRPr lang="en-US"/>
          </a:p>
        </p:txBody>
      </p:sp>
      <p:pic>
        <p:nvPicPr>
          <p:cNvPr id="5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F9544FF5-96D9-4001-99ED-56D293400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8089" y="1404959"/>
            <a:ext cx="3512496" cy="419548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5BE4C7-C255-44B3-A9EA-DDD46C74B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3C1CD5A-A8B5-462A-8D74-D72D43AE2E4B}"/>
              </a:ext>
            </a:extLst>
          </p:cNvPr>
          <p:cNvSpPr txBox="1">
            <a:spLocks/>
          </p:cNvSpPr>
          <p:nvPr/>
        </p:nvSpPr>
        <p:spPr>
          <a:xfrm>
            <a:off x="7918805" y="1681248"/>
            <a:ext cx="2598561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Directs her team to do the right work at the right time 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DE4EB3B-669A-4777-B07B-5599E8EF4140}"/>
              </a:ext>
            </a:extLst>
          </p:cNvPr>
          <p:cNvSpPr txBox="1">
            <a:spLocks/>
          </p:cNvSpPr>
          <p:nvPr/>
        </p:nvSpPr>
        <p:spPr>
          <a:xfrm>
            <a:off x="8048397" y="4221248"/>
            <a:ext cx="1639582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Contends for team funds from executives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719B9B4-4FB5-4F23-8F58-457A859F379E}"/>
              </a:ext>
            </a:extLst>
          </p:cNvPr>
          <p:cNvSpPr txBox="1">
            <a:spLocks/>
          </p:cNvSpPr>
          <p:nvPr/>
        </p:nvSpPr>
        <p:spPr>
          <a:xfrm>
            <a:off x="1879826" y="4604840"/>
            <a:ext cx="1639582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dirty="0"/>
              <a:t>Very busy schedule 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E6EE5DA-AB09-4C6D-A8C2-40C5D2B487CA}"/>
              </a:ext>
            </a:extLst>
          </p:cNvPr>
          <p:cNvSpPr txBox="1">
            <a:spLocks/>
          </p:cNvSpPr>
          <p:nvPr/>
        </p:nvSpPr>
        <p:spPr>
          <a:xfrm>
            <a:off x="65540" y="504555"/>
            <a:ext cx="3780439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/>
              <a:t>Persona</a:t>
            </a:r>
            <a:endParaRPr lang="en-US" sz="4000" b="1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5CFF437-FB1E-4C2D-9C7A-2BFCFBA30535}"/>
              </a:ext>
            </a:extLst>
          </p:cNvPr>
          <p:cNvSpPr txBox="1">
            <a:spLocks/>
          </p:cNvSpPr>
          <p:nvPr/>
        </p:nvSpPr>
        <p:spPr>
          <a:xfrm>
            <a:off x="4020683" y="5600106"/>
            <a:ext cx="3443499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1" dirty="0"/>
              <a:t>Alice</a:t>
            </a:r>
            <a:endParaRPr lang="en-US" b="1"/>
          </a:p>
          <a:p>
            <a:pPr algn="ctr"/>
            <a:r>
              <a:rPr lang="en-US" sz="2000" b="1" dirty="0"/>
              <a:t>z/OS Offering manager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89311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99AB0F-A498-4962-A8F6-B274EFD1B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C71BF4-68A7-4F0D-A932-612C7B1D9DDD}"/>
              </a:ext>
            </a:extLst>
          </p:cNvPr>
          <p:cNvSpPr txBox="1">
            <a:spLocks/>
          </p:cNvSpPr>
          <p:nvPr/>
        </p:nvSpPr>
        <p:spPr>
          <a:xfrm>
            <a:off x="523629" y="320373"/>
            <a:ext cx="2354929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Problem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1F80C4-ECCF-49CC-B4E7-A5AAAD4DEA04}"/>
              </a:ext>
            </a:extLst>
          </p:cNvPr>
          <p:cNvSpPr txBox="1">
            <a:spLocks/>
          </p:cNvSpPr>
          <p:nvPr/>
        </p:nvSpPr>
        <p:spPr>
          <a:xfrm>
            <a:off x="5233340" y="1451149"/>
            <a:ext cx="5795603" cy="4023469"/>
          </a:xfrm>
          <a:prstGeom prst="rect">
            <a:avLst/>
          </a:prstGeom>
        </p:spPr>
        <p:txBody>
          <a:bodyPr anchor="t"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Alice wants to efficiently direct her team to do the right work at the right time</a:t>
            </a:r>
            <a:endParaRPr lang="en-US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,Sans-Serif"/>
              <a:buChar char="•"/>
            </a:pPr>
            <a:r>
              <a:rPr lang="en-US" sz="2000" dirty="0"/>
              <a:t>If she knew which solutions clients were using, it would be easy</a:t>
            </a:r>
          </a:p>
          <a:p>
            <a:pPr marL="342900" indent="-342900">
              <a:buFont typeface="Arial,Sans-Serif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,Sans-Serif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,Sans-Serif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000" dirty="0">
                <a:ea typeface="+mj-lt"/>
                <a:cs typeface="+mj-lt"/>
              </a:rPr>
              <a:t>Information about client solution adoption is sparse and time consuming to acquire. </a:t>
            </a:r>
            <a:br>
              <a:rPr lang="en-US" sz="2000" dirty="0"/>
            </a:br>
            <a:endParaRPr lang="en-US" sz="2000"/>
          </a:p>
          <a:p>
            <a:pPr marL="342900" indent="-342900">
              <a:buFont typeface="Arial,Sans-Serif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98DB5A4-19E3-48B8-BAEA-19FAECAA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63706" y="1605510"/>
            <a:ext cx="4928049" cy="2777085"/>
          </a:xfrm>
          <a:prstGeom prst="rect">
            <a:avLst/>
          </a:prstGeom>
        </p:spPr>
      </p:pic>
      <p:pic>
        <p:nvPicPr>
          <p:cNvPr id="8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65C08D35-8852-46CB-B5F7-3A58350D8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29859" y="3097543"/>
            <a:ext cx="2217771" cy="26647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86A41CF-2B8B-42F1-B134-DE0331DF3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6422" y="669281"/>
            <a:ext cx="3172752" cy="31929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59F5E8-3D5A-4171-BCAF-5C3146A1FCBD}"/>
              </a:ext>
            </a:extLst>
          </p:cNvPr>
          <p:cNvSpPr txBox="1"/>
          <p:nvPr/>
        </p:nvSpPr>
        <p:spPr>
          <a:xfrm>
            <a:off x="2876718" y="1450496"/>
            <a:ext cx="1772155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Which solutions are our clients using? </a:t>
            </a:r>
          </a:p>
        </p:txBody>
      </p:sp>
    </p:spTree>
    <p:extLst>
      <p:ext uri="{BB962C8B-B14F-4D97-AF65-F5344CB8AC3E}">
        <p14:creationId xmlns:p14="http://schemas.microsoft.com/office/powerpoint/2010/main" val="223629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2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A39B7654-0CA3-4617-A077-8FD5A3600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382" y="3466762"/>
            <a:ext cx="1933997" cy="19205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99AB0F-A498-4962-A8F6-B274EFD1B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C71BF4-68A7-4F0D-A932-612C7B1D9DDD}"/>
              </a:ext>
            </a:extLst>
          </p:cNvPr>
          <p:cNvSpPr txBox="1">
            <a:spLocks/>
          </p:cNvSpPr>
          <p:nvPr/>
        </p:nvSpPr>
        <p:spPr>
          <a:xfrm>
            <a:off x="523629" y="320373"/>
            <a:ext cx="2354929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Problem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1F80C4-ECCF-49CC-B4E7-A5AAAD4DEA04}"/>
              </a:ext>
            </a:extLst>
          </p:cNvPr>
          <p:cNvSpPr txBox="1">
            <a:spLocks/>
          </p:cNvSpPr>
          <p:nvPr/>
        </p:nvSpPr>
        <p:spPr>
          <a:xfrm>
            <a:off x="5233340" y="1451149"/>
            <a:ext cx="5795603" cy="4023469"/>
          </a:xfrm>
          <a:prstGeom prst="rect">
            <a:avLst/>
          </a:prstGeom>
        </p:spPr>
        <p:txBody>
          <a:bodyPr anchor="t"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2000" dirty="0"/>
              <a:t>Once Alice finally gets the information she needs (often several weeks later), it is in raw data format </a:t>
            </a:r>
          </a:p>
          <a:p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,Sans-Serif"/>
              <a:buChar char="•"/>
            </a:pPr>
            <a:r>
              <a:rPr lang="en-US" sz="2000" dirty="0"/>
              <a:t>Alice can analyze the data to determine what her team should work on, but she also needs the resources allocated so that her team </a:t>
            </a:r>
            <a:r>
              <a:rPr lang="en-US" sz="2000" i="1" dirty="0"/>
              <a:t>can </a:t>
            </a:r>
            <a:r>
              <a:rPr lang="en-US" sz="2000" dirty="0"/>
              <a:t>do the work</a:t>
            </a:r>
          </a:p>
          <a:p>
            <a:pPr>
              <a:buFont typeface="Arial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She must manually convert the data into meaningful  visual representations to present to executives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  <p:pic>
        <p:nvPicPr>
          <p:cNvPr id="8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65C08D35-8852-46CB-B5F7-3A58350D8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16214" y="1910712"/>
            <a:ext cx="2217771" cy="26647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86A41CF-2B8B-42F1-B134-DE0331DF3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2245" y="736715"/>
            <a:ext cx="2653513" cy="21275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59F5E8-3D5A-4171-BCAF-5C3146A1FCBD}"/>
              </a:ext>
            </a:extLst>
          </p:cNvPr>
          <p:cNvSpPr txBox="1"/>
          <p:nvPr/>
        </p:nvSpPr>
        <p:spPr>
          <a:xfrm>
            <a:off x="2546294" y="1450497"/>
            <a:ext cx="1772155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This is a lot of work </a:t>
            </a:r>
          </a:p>
        </p:txBody>
      </p:sp>
      <p:pic>
        <p:nvPicPr>
          <p:cNvPr id="5" name="Picture 6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3631CA7F-2889-4361-A722-7040A9AB74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638" y="2016937"/>
            <a:ext cx="558352" cy="38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23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4C826E8-8E33-48E9-9BB0-4F5F31B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Analytica / Team 6/  January 17, 2019 / © 2019 IBM Corporation</a:t>
            </a:r>
          </a:p>
          <a:p>
            <a:r>
              <a:rPr lang="en-US"/>
              <a:t>
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93197070-4719-4871-90E1-501FDA442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331" y="4671345"/>
            <a:ext cx="2743200" cy="19479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A1B2EF7-D45B-4678-857F-88A4400019E1}"/>
              </a:ext>
            </a:extLst>
          </p:cNvPr>
          <p:cNvSpPr txBox="1">
            <a:spLocks/>
          </p:cNvSpPr>
          <p:nvPr/>
        </p:nvSpPr>
        <p:spPr>
          <a:xfrm>
            <a:off x="767991" y="413515"/>
            <a:ext cx="7783336" cy="897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Solution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5460C99-5FEC-4039-9299-60314DEA1656}"/>
              </a:ext>
            </a:extLst>
          </p:cNvPr>
          <p:cNvSpPr txBox="1">
            <a:spLocks/>
          </p:cNvSpPr>
          <p:nvPr/>
        </p:nvSpPr>
        <p:spPr>
          <a:xfrm>
            <a:off x="857151" y="1494053"/>
            <a:ext cx="8445744" cy="4023469"/>
          </a:xfrm>
          <a:prstGeom prst="rect">
            <a:avLst/>
          </a:prstGeom>
        </p:spPr>
        <p:txBody>
          <a:bodyPr anchor="t"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Alice, the offering manager, wants to find out which solutions clients are adopting 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She opens her web browser and launches the Client Solution Adoptions web app 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From the app she uploads or queries the data from RTC, selects the data she would like visualized, and clicks "submit" 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Within seconds she has the information and visualizations she needs </a:t>
            </a:r>
            <a:br>
              <a:rPr lang="en-US" sz="2000" dirty="0"/>
            </a:br>
            <a:endParaRPr lang="en-US" sz="2000"/>
          </a:p>
          <a:p>
            <a:pPr marL="342900" indent="-342900">
              <a:buFont typeface="Arial"/>
              <a:buChar char="•"/>
            </a:pPr>
            <a:endParaRPr lang="en-US" sz="2000" dirty="0">
              <a:ea typeface="+mj-lt"/>
              <a:cs typeface="+mj-lt"/>
            </a:endParaRP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0262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/>
          </a:bodyPr>
          <a:lstStyle/>
          <a:p>
            <a:r>
              <a:rPr lang="en-US" b="1" dirty="0"/>
              <a:t>Hills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314325" y="1624013"/>
            <a:ext cx="11049000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50" kern="0" dirty="0">
                <a:solidFill>
                  <a:schemeClr val="accent1"/>
                </a:solidFill>
                <a:latin typeface="IBM Plex Sans"/>
              </a:rPr>
              <a:t>Alice, the offering manager, </a:t>
            </a:r>
            <a:r>
              <a:rPr lang="en-US" sz="1850" kern="0" dirty="0">
                <a:solidFill>
                  <a:schemeClr val="accent2"/>
                </a:solidFill>
                <a:latin typeface="IBM Plex Sans"/>
              </a:rPr>
              <a:t>can mine PMR data to better understand which products and features the customers are using within a certain time frame, </a:t>
            </a:r>
            <a:r>
              <a:rPr lang="en-US" sz="1850" kern="0" dirty="0">
                <a:solidFill>
                  <a:schemeClr val="accent6"/>
                </a:solidFill>
                <a:latin typeface="IBM Plex Sans"/>
              </a:rPr>
              <a:t>in a matter of seconds, so that her team can prioritize their feature development.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50" kern="0" dirty="0">
                <a:solidFill>
                  <a:schemeClr val="accent1"/>
                </a:solidFill>
                <a:latin typeface="IBM Plex Sans"/>
              </a:rPr>
              <a:t>Alice, the offering manager,</a:t>
            </a:r>
            <a:r>
              <a:rPr lang="en-US" sz="1850" kern="0" dirty="0">
                <a:latin typeface="IBM Plex Sans"/>
              </a:rPr>
              <a:t> </a:t>
            </a:r>
            <a:r>
              <a:rPr lang="en-US" sz="1850" kern="0" dirty="0">
                <a:solidFill>
                  <a:schemeClr val="accent2"/>
                </a:solidFill>
                <a:latin typeface="IBM Plex Sans"/>
              </a:rPr>
              <a:t>can visually represent customer usage of the top 10 features from the PMR analysis</a:t>
            </a:r>
            <a:r>
              <a:rPr lang="en-US" sz="1850" kern="0" dirty="0">
                <a:latin typeface="IBM Plex Sans"/>
              </a:rPr>
              <a:t> </a:t>
            </a:r>
            <a:r>
              <a:rPr lang="en-US" sz="1850" kern="0" dirty="0">
                <a:solidFill>
                  <a:schemeClr val="accent6"/>
                </a:solidFill>
                <a:latin typeface="IBM Plex Sans"/>
              </a:rPr>
              <a:t>in as little as 5 clicks on her personal computer.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850" kern="0" dirty="0">
              <a:solidFill>
                <a:schemeClr val="accent6"/>
              </a:solidFill>
            </a:endParaRPr>
          </a:p>
          <a:p>
            <a:pPr>
              <a:buClr>
                <a:srgbClr val="000000"/>
              </a:buClr>
            </a:pPr>
            <a:endParaRPr lang="en-US" sz="1850" kern="0" dirty="0">
              <a:solidFill>
                <a:schemeClr val="accent6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2954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738" cy="1325563"/>
          </a:xfrm>
        </p:spPr>
        <p:txBody>
          <a:bodyPr>
            <a:normAutofit/>
          </a:bodyPr>
          <a:lstStyle/>
          <a:p>
            <a:r>
              <a:rPr lang="en-US" b="1" dirty="0"/>
              <a:t>Business Impact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742950" y="1223963"/>
            <a:ext cx="10525125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High interest by management </a:t>
            </a:r>
            <a:endParaRPr lang="en-US" kern="0" dirty="0"/>
          </a:p>
          <a:p>
            <a:pPr marL="456565" lvl="2" indent="-18796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Management, in all areas of z/OS, are interested in having easy access to information about client adoption of their teams' solutions </a:t>
            </a:r>
            <a:endParaRPr lang="en-US" sz="1850" dirty="0"/>
          </a:p>
          <a:p>
            <a:pPr marL="456565" lvl="2" indent="-18796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Most go through a similar process as Alice to acquire this information </a:t>
            </a:r>
            <a:endParaRPr lang="en-US" sz="1850" dirty="0"/>
          </a:p>
          <a:p>
            <a:pPr marL="342900" indent="-34290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Potential to be expanded</a:t>
            </a:r>
          </a:p>
          <a:p>
            <a:pPr marL="456565" lvl="2" indent="-18796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The tool looks primarily at PMR data, but could be expanded to any type of RTC </a:t>
            </a:r>
            <a:r>
              <a:rPr lang="en-US" sz="1850" kern="0" dirty="0" err="1">
                <a:latin typeface="IBM Plex Sans"/>
              </a:rPr>
              <a:t>workitem</a:t>
            </a:r>
            <a:r>
              <a:rPr lang="en-US" sz="1850" kern="0" dirty="0">
                <a:latin typeface="IBM Plex Sans"/>
              </a:rPr>
              <a:t> </a:t>
            </a:r>
            <a:endParaRPr lang="en-US" sz="1850" dirty="0"/>
          </a:p>
          <a:p>
            <a:pPr marL="456565" lvl="2" indent="-187960">
              <a:buClr>
                <a:srgbClr val="000000"/>
              </a:buClr>
              <a:buFont typeface="Arial" pitchFamily="2" charset="2"/>
              <a:buChar char="•"/>
            </a:pPr>
            <a:r>
              <a:rPr lang="en-US" sz="1850" kern="0" dirty="0">
                <a:latin typeface="IBM Plex Sans"/>
              </a:rPr>
              <a:t>Could be made accessible to other parts of IBM that use RTC </a:t>
            </a:r>
            <a:endParaRPr lang="en-US" sz="1850" dirty="0"/>
          </a:p>
          <a:p>
            <a:pPr marL="342900" indent="-342900">
              <a:buClr>
                <a:srgbClr val="000000"/>
              </a:buClr>
              <a:buFont typeface="Arial,Sans-Serif" pitchFamily="2" charset="2"/>
              <a:buChar char="•"/>
            </a:pPr>
            <a:r>
              <a:rPr lang="en-US" sz="1850" kern="0" dirty="0">
                <a:latin typeface="IBM Plex Sans"/>
              </a:rPr>
              <a:t>Highly feasible </a:t>
            </a:r>
            <a:endParaRPr lang="en-US" dirty="0"/>
          </a:p>
          <a:p>
            <a:pPr marL="456565" lvl="2" indent="-187960">
              <a:buClr>
                <a:srgbClr val="000000"/>
              </a:buClr>
              <a:buFont typeface="Arial,Sans-Serif" pitchFamily="2" charset="2"/>
              <a:buChar char="•"/>
            </a:pPr>
            <a:r>
              <a:rPr lang="en-US" sz="1850" kern="0" dirty="0">
                <a:latin typeface="IBM Plex Sans"/>
              </a:rPr>
              <a:t>The data is already available </a:t>
            </a:r>
            <a:endParaRPr lang="en-US" dirty="0"/>
          </a:p>
          <a:p>
            <a:pPr marL="456565" lvl="2" indent="-187960">
              <a:buClr>
                <a:srgbClr val="000000"/>
              </a:buClr>
              <a:buFont typeface="Arial,Sans-Serif" pitchFamily="2" charset="2"/>
              <a:buChar char="•"/>
            </a:pPr>
            <a:r>
              <a:rPr lang="en-US" sz="1850" kern="0" dirty="0">
                <a:latin typeface="IBM Plex Sans"/>
              </a:rPr>
              <a:t>Mining the data is relatively simple </a:t>
            </a:r>
            <a:endParaRPr lang="en-US" sz="1850" dirty="0"/>
          </a:p>
          <a:p>
            <a:pPr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TLDR; Pulls useful, hard to acquire information from data that is easily accessible, saving time, money, and resources </a:t>
            </a:r>
            <a:br>
              <a:rPr lang="en-US" sz="1850" kern="0" dirty="0">
                <a:latin typeface="IBM Plex Sans"/>
              </a:rPr>
            </a:br>
            <a:endParaRPr lang="en-US" sz="1850" kern="0" dirty="0"/>
          </a:p>
          <a:p>
            <a:pPr marL="579755" lvl="3" indent="0">
              <a:buClr>
                <a:srgbClr val="000000"/>
              </a:buClr>
              <a:buFont typeface=".AppleSystemUIFont" charset="-120"/>
              <a:buNone/>
            </a:pPr>
            <a:endParaRPr lang="en-US" sz="1850" kern="0" dirty="0"/>
          </a:p>
          <a:p>
            <a:pPr>
              <a:buClr>
                <a:srgbClr val="000000"/>
              </a:buClr>
            </a:pPr>
            <a:endParaRPr lang="en-US" sz="1850" kern="0" dirty="0"/>
          </a:p>
          <a:p>
            <a:pPr marL="342900" indent="-342900">
              <a:buClr>
                <a:srgbClr val="000000"/>
              </a:buClr>
              <a:buFont typeface="Arial" pitchFamily="2" charset="2"/>
              <a:buChar char="•"/>
            </a:pPr>
            <a:endParaRPr lang="en-US" sz="1850" kern="0" dirty="0"/>
          </a:p>
          <a:p>
            <a:pPr>
              <a:buClr>
                <a:prstClr val="black"/>
              </a:buClr>
            </a:pPr>
            <a:endParaRPr lang="en-US" sz="1850" kern="0" dirty="0"/>
          </a:p>
        </p:txBody>
      </p:sp>
    </p:spTree>
    <p:extLst>
      <p:ext uri="{BB962C8B-B14F-4D97-AF65-F5344CB8AC3E}">
        <p14:creationId xmlns:p14="http://schemas.microsoft.com/office/powerpoint/2010/main" val="247203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54244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IBM Design Thinking and Agile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1049000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Our team met every Tuesday in person for at least one hour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Planned and discussed concepts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Split workload and helped each other with parts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Frequent meetings with mentors after completed segments</a:t>
            </a:r>
          </a:p>
          <a:p>
            <a:pPr marL="571494" lvl="1" indent="-342900">
              <a:buFont typeface="Arial" panose="020B0604020202020204" pitchFamily="34" charset="0"/>
              <a:buChar char="•"/>
            </a:pPr>
            <a:r>
              <a:rPr lang="en-US" kern="0" dirty="0"/>
              <a:t>Made sure the path is correct</a:t>
            </a:r>
          </a:p>
          <a:p>
            <a:pPr marL="570865" lvl="1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Multiple redesigns and direction change for sunk cost was too much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0" dirty="0"/>
              <a:t>Working meetings were scheduled to finish on time</a:t>
            </a:r>
          </a:p>
          <a:p>
            <a:pPr marL="570865" lvl="1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Pair programming and face to face debugging</a:t>
            </a:r>
          </a:p>
        </p:txBody>
      </p:sp>
    </p:spTree>
    <p:extLst>
      <p:ext uri="{BB962C8B-B14F-4D97-AF65-F5344CB8AC3E}">
        <p14:creationId xmlns:p14="http://schemas.microsoft.com/office/powerpoint/2010/main" val="1607433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38FF-1614-B147-AD69-8598124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54244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IBM Design Thinking and Agile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412D-3BE1-6740-8C12-E106ED16D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0022" y="6940869"/>
            <a:ext cx="7739062" cy="45719"/>
          </a:xfrm>
        </p:spPr>
        <p:txBody>
          <a:bodyPr/>
          <a:lstStyle/>
          <a:p>
            <a:r>
              <a:rPr lang="en-US" dirty="0"/>
              <a:t>IBM Analytica / Team 6/  January 17, 2019 / © 2019 IBM Corporation</a:t>
            </a:r>
          </a:p>
          <a:p>
            <a:r>
              <a:rPr lang="en-US" dirty="0"/>
              <a:t>
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4EEA-8AD9-0144-AE19-7E537B6C6E94}"/>
              </a:ext>
            </a:extLst>
          </p:cNvPr>
          <p:cNvSpPr txBox="1">
            <a:spLocks/>
          </p:cNvSpPr>
          <p:nvPr/>
        </p:nvSpPr>
        <p:spPr>
          <a:xfrm>
            <a:off x="620486" y="1690688"/>
            <a:ext cx="3487058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sz="1850" kern="0" dirty="0">
                <a:latin typeface="IBM Plex Sans"/>
              </a:rPr>
              <a:t>Iteration 1</a:t>
            </a:r>
            <a:endParaRPr lang="en-US" dirty="0" err="1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Planning</a:t>
            </a:r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Meetings w/ Architect and Designer</a:t>
            </a:r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Identify pain points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Draft 1: VBA coding in Excel</a:t>
            </a:r>
            <a:endParaRPr lang="en-US" dirty="0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Take PMR text and tag features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850" kern="0" dirty="0">
              <a:latin typeface="IBM Plex Sans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C45CEF2-F44E-4A62-AACC-7596BF440805}"/>
              </a:ext>
            </a:extLst>
          </p:cNvPr>
          <p:cNvSpPr txBox="1">
            <a:spLocks/>
          </p:cNvSpPr>
          <p:nvPr/>
        </p:nvSpPr>
        <p:spPr>
          <a:xfrm>
            <a:off x="3944256" y="1690687"/>
            <a:ext cx="3298372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sz="1850" kern="0" dirty="0">
                <a:latin typeface="IBM Plex Sans"/>
              </a:rPr>
              <a:t>Iteration 2</a:t>
            </a:r>
            <a:endParaRPr lang="en-US" dirty="0" err="1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Draft 2: Switch to Python</a:t>
            </a:r>
            <a:endParaRPr lang="en-US" dirty="0"/>
          </a:p>
          <a:p>
            <a:pPr marL="456565" lvl="2" indent="-18796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VBA dead language</a:t>
            </a:r>
            <a:endParaRPr lang="en-US" sz="1850" kern="0" dirty="0"/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Not so user friendly</a:t>
            </a:r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Backend programming</a:t>
            </a:r>
            <a:endParaRPr lang="en-US" dirty="0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Presentation to Z/OS Offering Manager</a:t>
            </a:r>
            <a:endParaRPr lang="en-US" sz="1850" dirty="0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Turned away from generating tags</a:t>
            </a:r>
            <a:endParaRPr lang="en-US" sz="1850"/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Not the main goal</a:t>
            </a:r>
            <a:endParaRPr lang="en-US" sz="1850" kern="0" dirty="0"/>
          </a:p>
          <a:p>
            <a:pPr marL="342900" indent="-342900">
              <a:buClr>
                <a:srgbClr val="000000"/>
              </a:buClr>
              <a:buChar char="•"/>
            </a:pPr>
            <a:endParaRPr lang="en-US" sz="1850" kern="0" dirty="0">
              <a:latin typeface="IBM Plex Sans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26F63A2-438F-431E-960D-F06EF6D461B1}"/>
              </a:ext>
            </a:extLst>
          </p:cNvPr>
          <p:cNvSpPr txBox="1">
            <a:spLocks/>
          </p:cNvSpPr>
          <p:nvPr/>
        </p:nvSpPr>
        <p:spPr>
          <a:xfrm>
            <a:off x="7246255" y="1690686"/>
            <a:ext cx="4082143" cy="4303712"/>
          </a:xfrm>
          <a:prstGeom prst="rect">
            <a:avLst/>
          </a:prstGeom>
        </p:spPr>
        <p:txBody>
          <a:bodyPr anchor="t"/>
          <a:lstStyle>
            <a:lvl1pPr marL="0" indent="0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 marL="228594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 marL="457189" indent="-188379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 marL="838179" indent="-258227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867" baseline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 marL="1071007" indent="-228594" algn="l" rtl="0" eaLnBrk="1" fontAlgn="base" hangingPunct="1">
              <a:lnSpc>
                <a:spcPct val="100000"/>
              </a:lnSpc>
              <a:spcBef>
                <a:spcPts val="1467"/>
              </a:spcBef>
              <a:spcAft>
                <a:spcPct val="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867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  <a:lvl6pPr marL="2111549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6pPr>
            <a:lvl7pPr marL="2594956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7pPr>
            <a:lvl8pPr marL="3078364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8pPr>
            <a:lvl9pPr marL="3561772" indent="-17288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692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sz="1850" kern="0" dirty="0">
                <a:latin typeface="IBM Plex Sans"/>
              </a:rPr>
              <a:t>Iteration 3</a:t>
            </a:r>
            <a:endParaRPr lang="en-US" dirty="0" err="1"/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Refocused on main points</a:t>
            </a:r>
            <a:endParaRPr lang="en-US" dirty="0"/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Many ideas for side features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Deployable Web Service</a:t>
            </a:r>
            <a:endParaRPr lang="en-US" sz="1850"/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Django, IBM </a:t>
            </a:r>
            <a:r>
              <a:rPr lang="en-US" sz="1850" kern="0" dirty="0" err="1">
                <a:latin typeface="IBM Plex Sans"/>
              </a:rPr>
              <a:t>Cloudant</a:t>
            </a:r>
            <a:r>
              <a:rPr lang="en-US" sz="1850" kern="0" dirty="0">
                <a:latin typeface="IBM Plex Sans"/>
              </a:rPr>
              <a:t>, Python </a:t>
            </a:r>
          </a:p>
          <a:p>
            <a:pPr marL="34290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50" kern="0" dirty="0">
                <a:latin typeface="IBM Plex Sans"/>
              </a:rPr>
              <a:t>Front end development</a:t>
            </a:r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Create graphs</a:t>
            </a:r>
          </a:p>
          <a:p>
            <a:pPr marL="456565" lvl="2" indent="-187960">
              <a:buClr>
                <a:srgbClr val="000000"/>
              </a:buClr>
            </a:pPr>
            <a:r>
              <a:rPr lang="en-US" sz="1850" kern="0" dirty="0">
                <a:latin typeface="IBM Plex Sans"/>
              </a:rPr>
              <a:t>Create options for user</a:t>
            </a:r>
          </a:p>
        </p:txBody>
      </p:sp>
    </p:spTree>
    <p:extLst>
      <p:ext uri="{BB962C8B-B14F-4D97-AF65-F5344CB8AC3E}">
        <p14:creationId xmlns:p14="http://schemas.microsoft.com/office/powerpoint/2010/main" val="19996323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{2A1A5F2B-F256-484E-A590-5AD99B5E2DA0}tf10001062</Template>
  <TotalTime>20706</TotalTime>
  <Words>792</Words>
  <Application>Microsoft Office PowerPoint</Application>
  <PresentationFormat>Widescreen</PresentationFormat>
  <Paragraphs>106</Paragraphs>
  <Slides>16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Ion</vt:lpstr>
      <vt:lpstr>Mining for Client Solution Adoption</vt:lpstr>
      <vt:lpstr>Researches Product Trends</vt:lpstr>
      <vt:lpstr>PowerPoint Presentation</vt:lpstr>
      <vt:lpstr>PowerPoint Presentation</vt:lpstr>
      <vt:lpstr>PowerPoint Presentation</vt:lpstr>
      <vt:lpstr>Hills</vt:lpstr>
      <vt:lpstr>Business Impact</vt:lpstr>
      <vt:lpstr>IBM Design Thinking and Agile</vt:lpstr>
      <vt:lpstr>IBM Design Thinking and Agile</vt:lpstr>
      <vt:lpstr>Epic and User Story Map </vt:lpstr>
      <vt:lpstr>Design</vt:lpstr>
      <vt:lpstr>Architecture Diagram</vt:lpstr>
      <vt:lpstr>Proof of Concept</vt:lpstr>
      <vt:lpstr>Live Demo  https://pmrminer.mybluemix.net/home 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for Client Solution Adoption</dc:title>
  <dc:creator>Peter Quach</dc:creator>
  <cp:lastModifiedBy>Peter Quach</cp:lastModifiedBy>
  <cp:revision>653</cp:revision>
  <dcterms:created xsi:type="dcterms:W3CDTF">2018-12-07T18:01:08Z</dcterms:created>
  <dcterms:modified xsi:type="dcterms:W3CDTF">2019-01-16T04:31:46Z</dcterms:modified>
</cp:coreProperties>
</file>

<file path=docProps/thumbnail.jpeg>
</file>